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70" r:id="rId5"/>
    <p:sldId id="319" r:id="rId6"/>
    <p:sldId id="260" r:id="rId7"/>
    <p:sldId id="272" r:id="rId8"/>
    <p:sldId id="273" r:id="rId9"/>
    <p:sldId id="262" r:id="rId10"/>
    <p:sldId id="263" r:id="rId11"/>
    <p:sldId id="271" r:id="rId12"/>
    <p:sldId id="265" r:id="rId13"/>
    <p:sldId id="258" r:id="rId14"/>
    <p:sldId id="267" r:id="rId15"/>
    <p:sldId id="304" r:id="rId16"/>
    <p:sldId id="306" r:id="rId17"/>
    <p:sldId id="309" r:id="rId18"/>
    <p:sldId id="318" r:id="rId19"/>
    <p:sldId id="329" r:id="rId20"/>
    <p:sldId id="315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10" r:id="rId29"/>
    <p:sldId id="313" r:id="rId30"/>
    <p:sldId id="314" r:id="rId31"/>
    <p:sldId id="312" r:id="rId32"/>
    <p:sldId id="327" r:id="rId33"/>
    <p:sldId id="328" r:id="rId34"/>
  </p:sldIdLst>
  <p:sldSz cx="12192000" cy="6858000"/>
  <p:notesSz cx="6724650" cy="987425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  <p15:guide id="8" pos="74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1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8AF"/>
    <a:srgbClr val="FF7575"/>
    <a:srgbClr val="FFC1C1"/>
    <a:srgbClr val="ED181E"/>
    <a:srgbClr val="006666"/>
    <a:srgbClr val="000000"/>
    <a:srgbClr val="F0F5FD"/>
    <a:srgbClr val="E8F0F8"/>
    <a:srgbClr val="E6E6E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95332" autoAdjust="0"/>
  </p:normalViewPr>
  <p:slideViewPr>
    <p:cSldViewPr snapToGrid="0" showGuides="1">
      <p:cViewPr varScale="1">
        <p:scale>
          <a:sx n="95" d="100"/>
          <a:sy n="95" d="100"/>
        </p:scale>
        <p:origin x="470" y="72"/>
      </p:cViewPr>
      <p:guideLst>
        <p:guide orient="horz" pos="1207"/>
        <p:guide orient="horz" pos="255"/>
        <p:guide orient="horz" pos="436"/>
        <p:guide orient="horz" pos="391"/>
        <p:guide pos="74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3250" y="82"/>
      </p:cViewPr>
      <p:guideLst>
        <p:guide orient="horz" pos="3110"/>
        <p:guide pos="211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F29AD-E674-4298-BD93-85F44152ADD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C0FCC22A-29D3-4274-A884-7D3BC1B7EBA3}">
      <dgm:prSet phldrT="[Text]" custT="1"/>
      <dgm:spPr/>
      <dgm:t>
        <a:bodyPr/>
        <a:lstStyle/>
        <a:p>
          <a:r>
            <a:rPr lang="de-DE" sz="1800" dirty="0" smtClean="0"/>
            <a:t>Abstimmung</a:t>
          </a:r>
          <a:endParaRPr lang="de-DE" sz="1800" dirty="0"/>
        </a:p>
      </dgm:t>
    </dgm:pt>
    <dgm:pt modelId="{9B72EAE3-2568-4CBF-B2E8-A5AD093BD0AF}" type="parTrans" cxnId="{3ED14B6D-314D-4803-9831-57F82E9AB4BB}">
      <dgm:prSet/>
      <dgm:spPr/>
      <dgm:t>
        <a:bodyPr/>
        <a:lstStyle/>
        <a:p>
          <a:endParaRPr lang="de-DE" sz="2000"/>
        </a:p>
      </dgm:t>
    </dgm:pt>
    <dgm:pt modelId="{D7257546-EA80-47C4-9E0C-288574FEE405}" type="sibTrans" cxnId="{3ED14B6D-314D-4803-9831-57F82E9AB4BB}">
      <dgm:prSet/>
      <dgm:spPr/>
      <dgm:t>
        <a:bodyPr/>
        <a:lstStyle/>
        <a:p>
          <a:endParaRPr lang="de-DE" sz="2000"/>
        </a:p>
      </dgm:t>
    </dgm:pt>
    <dgm:pt modelId="{20256593-5EEA-42AA-B30B-7A1F21AA2D3A}">
      <dgm:prSet phldrT="[Text]" custT="1"/>
      <dgm:spPr/>
      <dgm:t>
        <a:bodyPr/>
        <a:lstStyle/>
        <a:p>
          <a:r>
            <a:rPr lang="de-DE" sz="1800" dirty="0" err="1" smtClean="0"/>
            <a:t>Lessons</a:t>
          </a:r>
          <a:r>
            <a:rPr lang="de-DE" sz="1800" dirty="0" smtClean="0"/>
            <a:t> </a:t>
          </a:r>
          <a:r>
            <a:rPr lang="de-DE" sz="1800" dirty="0" err="1" smtClean="0"/>
            <a:t>Learned</a:t>
          </a:r>
          <a:endParaRPr lang="de-DE" sz="1800" dirty="0"/>
        </a:p>
      </dgm:t>
    </dgm:pt>
    <dgm:pt modelId="{554953BB-9D76-4D26-B31D-CC3768751797}" type="parTrans" cxnId="{900922B5-2B67-45EB-993E-A52ACF62614F}">
      <dgm:prSet/>
      <dgm:spPr/>
      <dgm:t>
        <a:bodyPr/>
        <a:lstStyle/>
        <a:p>
          <a:endParaRPr lang="de-DE" sz="2000"/>
        </a:p>
      </dgm:t>
    </dgm:pt>
    <dgm:pt modelId="{260C7098-215D-4793-9FF6-4782E7C2B7B6}" type="sibTrans" cxnId="{900922B5-2B67-45EB-993E-A52ACF62614F}">
      <dgm:prSet/>
      <dgm:spPr/>
      <dgm:t>
        <a:bodyPr/>
        <a:lstStyle/>
        <a:p>
          <a:endParaRPr lang="de-DE" sz="2000"/>
        </a:p>
      </dgm:t>
    </dgm:pt>
    <dgm:pt modelId="{6B3FE970-3DE5-49A7-8726-DE4ECEBCA30D}">
      <dgm:prSet phldrT="[Text]" custT="1"/>
      <dgm:spPr/>
      <dgm:t>
        <a:bodyPr/>
        <a:lstStyle/>
        <a:p>
          <a:r>
            <a:rPr lang="de-DE" sz="1800" b="0" dirty="0" smtClean="0"/>
            <a:t>Zielbild E-ID</a:t>
          </a:r>
          <a:endParaRPr lang="de-DE" sz="1800" b="0" dirty="0"/>
        </a:p>
      </dgm:t>
    </dgm:pt>
    <dgm:pt modelId="{32D673C2-A65C-49D5-B4D2-86179888480A}" type="parTrans" cxnId="{4440C3C3-5F04-4851-AEEE-3C801E6406DF}">
      <dgm:prSet/>
      <dgm:spPr/>
      <dgm:t>
        <a:bodyPr/>
        <a:lstStyle/>
        <a:p>
          <a:endParaRPr lang="de-DE" sz="2000"/>
        </a:p>
      </dgm:t>
    </dgm:pt>
    <dgm:pt modelId="{71A415BF-D566-413B-BFA3-30C3052FB690}" type="sibTrans" cxnId="{4440C3C3-5F04-4851-AEEE-3C801E6406DF}">
      <dgm:prSet/>
      <dgm:spPr/>
      <dgm:t>
        <a:bodyPr/>
        <a:lstStyle/>
        <a:p>
          <a:endParaRPr lang="de-DE" sz="2000"/>
        </a:p>
      </dgm:t>
    </dgm:pt>
    <dgm:pt modelId="{BB9EB9A8-DA6D-456E-AAB2-4C8413F89D8E}">
      <dgm:prSet custT="1"/>
      <dgm:spPr/>
      <dgm:t>
        <a:bodyPr/>
        <a:lstStyle/>
        <a:p>
          <a:r>
            <a:rPr lang="de-DE" sz="1800" dirty="0" smtClean="0"/>
            <a:t>Motionen &amp; Interpellationen</a:t>
          </a:r>
          <a:endParaRPr lang="de-DE" sz="1800" dirty="0"/>
        </a:p>
      </dgm:t>
    </dgm:pt>
    <dgm:pt modelId="{07AF9087-E622-458E-9CF2-5C15EEE1D480}" type="parTrans" cxnId="{ED796B9D-1456-42AC-8356-C6DC537FD26D}">
      <dgm:prSet/>
      <dgm:spPr/>
      <dgm:t>
        <a:bodyPr/>
        <a:lstStyle/>
        <a:p>
          <a:endParaRPr lang="de-DE" sz="2000"/>
        </a:p>
      </dgm:t>
    </dgm:pt>
    <dgm:pt modelId="{543515E5-C78D-4B34-973D-70E82F339474}" type="sibTrans" cxnId="{ED796B9D-1456-42AC-8356-C6DC537FD26D}">
      <dgm:prSet/>
      <dgm:spPr/>
      <dgm:t>
        <a:bodyPr/>
        <a:lstStyle/>
        <a:p>
          <a:endParaRPr lang="de-DE" sz="2000"/>
        </a:p>
      </dgm:t>
    </dgm:pt>
    <dgm:pt modelId="{7AA56BB4-BB4D-43FC-AC0E-A0763E6376BB}">
      <dgm:prSet custT="1"/>
      <dgm:spPr/>
      <dgm:t>
        <a:bodyPr/>
        <a:lstStyle/>
        <a:p>
          <a:r>
            <a:rPr lang="de-DE" sz="1800" dirty="0" smtClean="0"/>
            <a:t>Richtungsentscheid</a:t>
          </a:r>
          <a:endParaRPr lang="de-DE" sz="1800" dirty="0"/>
        </a:p>
      </dgm:t>
    </dgm:pt>
    <dgm:pt modelId="{587E7646-0FA7-4373-842B-1B6A1DC65A92}" type="parTrans" cxnId="{EEA1D6D1-FD5D-446A-BAE8-4A705BDCF51A}">
      <dgm:prSet/>
      <dgm:spPr/>
      <dgm:t>
        <a:bodyPr/>
        <a:lstStyle/>
        <a:p>
          <a:endParaRPr lang="de-DE" sz="2000"/>
        </a:p>
      </dgm:t>
    </dgm:pt>
    <dgm:pt modelId="{62E1D134-34DB-4A3C-82C6-926E5EA4084A}" type="sibTrans" cxnId="{EEA1D6D1-FD5D-446A-BAE8-4A705BDCF51A}">
      <dgm:prSet/>
      <dgm:spPr/>
      <dgm:t>
        <a:bodyPr/>
        <a:lstStyle/>
        <a:p>
          <a:endParaRPr lang="de-DE" sz="2000"/>
        </a:p>
      </dgm:t>
    </dgm:pt>
    <dgm:pt modelId="{A434F258-C8FB-4BC7-A1E5-500DD874D4F7}">
      <dgm:prSet custT="1"/>
      <dgm:spPr/>
      <dgm:t>
        <a:bodyPr/>
        <a:lstStyle/>
        <a:p>
          <a:endParaRPr lang="de-DE"/>
        </a:p>
      </dgm:t>
    </dgm:pt>
    <dgm:pt modelId="{84EF4781-100B-4BD9-814E-6257346C3F4E}" type="parTrans" cxnId="{3B20A650-AE55-470C-A35D-BD4B22E83778}">
      <dgm:prSet/>
      <dgm:spPr/>
      <dgm:t>
        <a:bodyPr/>
        <a:lstStyle/>
        <a:p>
          <a:endParaRPr lang="de-DE" sz="2000"/>
        </a:p>
      </dgm:t>
    </dgm:pt>
    <dgm:pt modelId="{4822EAC3-FBE8-48D4-BE21-CB382670DA29}" type="sibTrans" cxnId="{3B20A650-AE55-470C-A35D-BD4B22E83778}">
      <dgm:prSet/>
      <dgm:spPr/>
      <dgm:t>
        <a:bodyPr/>
        <a:lstStyle/>
        <a:p>
          <a:endParaRPr lang="de-DE" sz="2000"/>
        </a:p>
      </dgm:t>
    </dgm:pt>
    <dgm:pt modelId="{3500BEAF-E1BE-446F-9F6C-37109D07168E}" type="pres">
      <dgm:prSet presAssocID="{64AF29AD-E674-4298-BD93-85F44152ADDA}" presName="arrowDiagram" presStyleCnt="0">
        <dgm:presLayoutVars>
          <dgm:chMax val="5"/>
          <dgm:dir/>
          <dgm:resizeHandles val="exact"/>
        </dgm:presLayoutVars>
      </dgm:prSet>
      <dgm:spPr/>
    </dgm:pt>
    <dgm:pt modelId="{ED7BA7FA-DA6B-4D8F-842A-7A0A59DD3D09}" type="pres">
      <dgm:prSet presAssocID="{64AF29AD-E674-4298-BD93-85F44152ADDA}" presName="arrow" presStyleLbl="bgShp" presStyleIdx="0" presStyleCnt="1" custScaleX="100001" custLinFactNeighborX="8"/>
      <dgm:spPr/>
    </dgm:pt>
    <dgm:pt modelId="{7F239580-5881-4ACB-9E65-856A9CEAD7D8}" type="pres">
      <dgm:prSet presAssocID="{64AF29AD-E674-4298-BD93-85F44152ADDA}" presName="arrowDiagram5" presStyleCnt="0"/>
      <dgm:spPr/>
    </dgm:pt>
    <dgm:pt modelId="{0EB0BF57-4D8D-495A-9848-B18F2F4334A4}" type="pres">
      <dgm:prSet presAssocID="{C0FCC22A-29D3-4274-A884-7D3BC1B7EBA3}" presName="bullet5a" presStyleLbl="node1" presStyleIdx="0" presStyleCnt="5"/>
      <dgm:spPr/>
    </dgm:pt>
    <dgm:pt modelId="{C58053B6-901D-4AB2-A7BC-D18C86EF2A5D}" type="pres">
      <dgm:prSet presAssocID="{C0FCC22A-29D3-4274-A884-7D3BC1B7EBA3}" presName="textBox5a" presStyleLbl="revTx" presStyleIdx="0" presStyleCnt="5" custScaleX="192654" custScaleY="42373" custLinFactNeighborX="52621" custLinFactNeighborY="-2373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B17D85F-15D0-4402-A197-ED3AD7293776}" type="pres">
      <dgm:prSet presAssocID="{BB9EB9A8-DA6D-456E-AAB2-4C8413F89D8E}" presName="bullet5b" presStyleLbl="node1" presStyleIdx="1" presStyleCnt="5"/>
      <dgm:spPr/>
    </dgm:pt>
    <dgm:pt modelId="{FE5477B5-78A7-4E47-AD38-ACEC5B16ADD6}" type="pres">
      <dgm:prSet presAssocID="{BB9EB9A8-DA6D-456E-AAB2-4C8413F89D8E}" presName="textBox5b" presStyleLbl="revTx" presStyleIdx="1" presStyleCnt="5" custScaleX="374135" custScaleY="19764" custLinFactX="46305" custLinFactNeighborX="100000" custLinFactNeighborY="-3598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AE1EDD-D032-457A-947A-311BFE414206}" type="pres">
      <dgm:prSet presAssocID="{20256593-5EEA-42AA-B30B-7A1F21AA2D3A}" presName="bullet5c" presStyleLbl="node1" presStyleIdx="2" presStyleCnt="5"/>
      <dgm:spPr/>
    </dgm:pt>
    <dgm:pt modelId="{B5ABAE6F-5AE7-47ED-B2C3-37EC428FB838}" type="pres">
      <dgm:prSet presAssocID="{20256593-5EEA-42AA-B30B-7A1F21AA2D3A}" presName="textBox5c" presStyleLbl="revTx" presStyleIdx="2" presStyleCnt="5" custScaleX="190014" custScaleY="17532" custLinFactNeighborX="47162" custLinFactNeighborY="-3418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6598DC2-ED36-4CAC-BDB1-8B8745A199F4}" type="pres">
      <dgm:prSet presAssocID="{6B3FE970-3DE5-49A7-8726-DE4ECEBCA30D}" presName="bullet5d" presStyleLbl="node1" presStyleIdx="3" presStyleCnt="5"/>
      <dgm:spPr>
        <a:solidFill>
          <a:schemeClr val="accent1"/>
        </a:solidFill>
      </dgm:spPr>
    </dgm:pt>
    <dgm:pt modelId="{7C183649-E0D3-44DE-A5F3-4AAD23A93D16}" type="pres">
      <dgm:prSet presAssocID="{6B3FE970-3DE5-49A7-8726-DE4ECEBCA30D}" presName="textBox5d" presStyleLbl="revTx" presStyleIdx="3" presStyleCnt="5" custScaleX="127445" custScaleY="16291" custLinFactNeighborX="13836" custLinFactNeighborY="-3372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688EBCA-4BAF-45CE-9B89-BA6361DC9A8A}" type="pres">
      <dgm:prSet presAssocID="{7AA56BB4-BB4D-43FC-AC0E-A0763E6376BB}" presName="bullet5e" presStyleLbl="node1" presStyleIdx="4" presStyleCnt="5"/>
      <dgm:spPr>
        <a:solidFill>
          <a:srgbClr val="ED181E"/>
        </a:solidFill>
      </dgm:spPr>
    </dgm:pt>
    <dgm:pt modelId="{9E40689A-D9DC-4D16-8842-48F6519FDA14}" type="pres">
      <dgm:prSet presAssocID="{7AA56BB4-BB4D-43FC-AC0E-A0763E6376BB}" presName="textBox5e" presStyleLbl="revTx" presStyleIdx="4" presStyleCnt="5" custScaleX="166899" custScaleY="11767" custLinFactNeighborX="35341" custLinFactNeighborY="-3838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851750F-5B89-4F57-AB64-4B7A5FD58F7B}" type="presOf" srcId="{6B3FE970-3DE5-49A7-8726-DE4ECEBCA30D}" destId="{7C183649-E0D3-44DE-A5F3-4AAD23A93D16}" srcOrd="0" destOrd="0" presId="urn:microsoft.com/office/officeart/2005/8/layout/arrow2"/>
    <dgm:cxn modelId="{3B20A650-AE55-470C-A35D-BD4B22E83778}" srcId="{64AF29AD-E674-4298-BD93-85F44152ADDA}" destId="{A434F258-C8FB-4BC7-A1E5-500DD874D4F7}" srcOrd="5" destOrd="0" parTransId="{84EF4781-100B-4BD9-814E-6257346C3F4E}" sibTransId="{4822EAC3-FBE8-48D4-BE21-CB382670DA29}"/>
    <dgm:cxn modelId="{0D264362-E15F-4014-962A-2BE25E00EA23}" type="presOf" srcId="{64AF29AD-E674-4298-BD93-85F44152ADDA}" destId="{3500BEAF-E1BE-446F-9F6C-37109D07168E}" srcOrd="0" destOrd="0" presId="urn:microsoft.com/office/officeart/2005/8/layout/arrow2"/>
    <dgm:cxn modelId="{B62C848B-AF19-4C33-9555-AFC918D5DE09}" type="presOf" srcId="{BB9EB9A8-DA6D-456E-AAB2-4C8413F89D8E}" destId="{FE5477B5-78A7-4E47-AD38-ACEC5B16ADD6}" srcOrd="0" destOrd="0" presId="urn:microsoft.com/office/officeart/2005/8/layout/arrow2"/>
    <dgm:cxn modelId="{CD2B6F4D-3B93-44C3-B914-2FC3EB979C13}" type="presOf" srcId="{7AA56BB4-BB4D-43FC-AC0E-A0763E6376BB}" destId="{9E40689A-D9DC-4D16-8842-48F6519FDA14}" srcOrd="0" destOrd="0" presId="urn:microsoft.com/office/officeart/2005/8/layout/arrow2"/>
    <dgm:cxn modelId="{EEA1D6D1-FD5D-446A-BAE8-4A705BDCF51A}" srcId="{64AF29AD-E674-4298-BD93-85F44152ADDA}" destId="{7AA56BB4-BB4D-43FC-AC0E-A0763E6376BB}" srcOrd="4" destOrd="0" parTransId="{587E7646-0FA7-4373-842B-1B6A1DC65A92}" sibTransId="{62E1D134-34DB-4A3C-82C6-926E5EA4084A}"/>
    <dgm:cxn modelId="{900922B5-2B67-45EB-993E-A52ACF62614F}" srcId="{64AF29AD-E674-4298-BD93-85F44152ADDA}" destId="{20256593-5EEA-42AA-B30B-7A1F21AA2D3A}" srcOrd="2" destOrd="0" parTransId="{554953BB-9D76-4D26-B31D-CC3768751797}" sibTransId="{260C7098-215D-4793-9FF6-4782E7C2B7B6}"/>
    <dgm:cxn modelId="{F9BB2EA2-8AD2-4CF7-9933-5ABEE29B164F}" type="presOf" srcId="{20256593-5EEA-42AA-B30B-7A1F21AA2D3A}" destId="{B5ABAE6F-5AE7-47ED-B2C3-37EC428FB838}" srcOrd="0" destOrd="0" presId="urn:microsoft.com/office/officeart/2005/8/layout/arrow2"/>
    <dgm:cxn modelId="{4440C3C3-5F04-4851-AEEE-3C801E6406DF}" srcId="{64AF29AD-E674-4298-BD93-85F44152ADDA}" destId="{6B3FE970-3DE5-49A7-8726-DE4ECEBCA30D}" srcOrd="3" destOrd="0" parTransId="{32D673C2-A65C-49D5-B4D2-86179888480A}" sibTransId="{71A415BF-D566-413B-BFA3-30C3052FB690}"/>
    <dgm:cxn modelId="{B322A2C0-8F13-4461-8179-51FF66642394}" type="presOf" srcId="{C0FCC22A-29D3-4274-A884-7D3BC1B7EBA3}" destId="{C58053B6-901D-4AB2-A7BC-D18C86EF2A5D}" srcOrd="0" destOrd="0" presId="urn:microsoft.com/office/officeart/2005/8/layout/arrow2"/>
    <dgm:cxn modelId="{ED796B9D-1456-42AC-8356-C6DC537FD26D}" srcId="{64AF29AD-E674-4298-BD93-85F44152ADDA}" destId="{BB9EB9A8-DA6D-456E-AAB2-4C8413F89D8E}" srcOrd="1" destOrd="0" parTransId="{07AF9087-E622-458E-9CF2-5C15EEE1D480}" sibTransId="{543515E5-C78D-4B34-973D-70E82F339474}"/>
    <dgm:cxn modelId="{3ED14B6D-314D-4803-9831-57F82E9AB4BB}" srcId="{64AF29AD-E674-4298-BD93-85F44152ADDA}" destId="{C0FCC22A-29D3-4274-A884-7D3BC1B7EBA3}" srcOrd="0" destOrd="0" parTransId="{9B72EAE3-2568-4CBF-B2E8-A5AD093BD0AF}" sibTransId="{D7257546-EA80-47C4-9E0C-288574FEE405}"/>
    <dgm:cxn modelId="{548BFB76-B04D-48A6-AA6E-253CD61A5069}" type="presParOf" srcId="{3500BEAF-E1BE-446F-9F6C-37109D07168E}" destId="{ED7BA7FA-DA6B-4D8F-842A-7A0A59DD3D09}" srcOrd="0" destOrd="0" presId="urn:microsoft.com/office/officeart/2005/8/layout/arrow2"/>
    <dgm:cxn modelId="{5FAEE0FD-DCEF-483D-A043-26D75CCFDF63}" type="presParOf" srcId="{3500BEAF-E1BE-446F-9F6C-37109D07168E}" destId="{7F239580-5881-4ACB-9E65-856A9CEAD7D8}" srcOrd="1" destOrd="0" presId="urn:microsoft.com/office/officeart/2005/8/layout/arrow2"/>
    <dgm:cxn modelId="{5C6ABF34-E59A-4100-A951-547737267A71}" type="presParOf" srcId="{7F239580-5881-4ACB-9E65-856A9CEAD7D8}" destId="{0EB0BF57-4D8D-495A-9848-B18F2F4334A4}" srcOrd="0" destOrd="0" presId="urn:microsoft.com/office/officeart/2005/8/layout/arrow2"/>
    <dgm:cxn modelId="{AED7C10E-2EB6-4D36-A5E6-2B736980FD7C}" type="presParOf" srcId="{7F239580-5881-4ACB-9E65-856A9CEAD7D8}" destId="{C58053B6-901D-4AB2-A7BC-D18C86EF2A5D}" srcOrd="1" destOrd="0" presId="urn:microsoft.com/office/officeart/2005/8/layout/arrow2"/>
    <dgm:cxn modelId="{9F525CEB-A384-4E7A-8B2D-FEA2F2570971}" type="presParOf" srcId="{7F239580-5881-4ACB-9E65-856A9CEAD7D8}" destId="{8B17D85F-15D0-4402-A197-ED3AD7293776}" srcOrd="2" destOrd="0" presId="urn:microsoft.com/office/officeart/2005/8/layout/arrow2"/>
    <dgm:cxn modelId="{1C2C4CEC-3F3B-4126-9910-114C081E3A2F}" type="presParOf" srcId="{7F239580-5881-4ACB-9E65-856A9CEAD7D8}" destId="{FE5477B5-78A7-4E47-AD38-ACEC5B16ADD6}" srcOrd="3" destOrd="0" presId="urn:microsoft.com/office/officeart/2005/8/layout/arrow2"/>
    <dgm:cxn modelId="{B37D85A6-59B1-416F-B2CF-9950EEC73028}" type="presParOf" srcId="{7F239580-5881-4ACB-9E65-856A9CEAD7D8}" destId="{0FAE1EDD-D032-457A-947A-311BFE414206}" srcOrd="4" destOrd="0" presId="urn:microsoft.com/office/officeart/2005/8/layout/arrow2"/>
    <dgm:cxn modelId="{112161EA-5F02-4EAA-916F-532DBCAD89C0}" type="presParOf" srcId="{7F239580-5881-4ACB-9E65-856A9CEAD7D8}" destId="{B5ABAE6F-5AE7-47ED-B2C3-37EC428FB838}" srcOrd="5" destOrd="0" presId="urn:microsoft.com/office/officeart/2005/8/layout/arrow2"/>
    <dgm:cxn modelId="{ECC9C141-AE2A-4422-BF0D-80E3D32E4AB1}" type="presParOf" srcId="{7F239580-5881-4ACB-9E65-856A9CEAD7D8}" destId="{06598DC2-ED36-4CAC-BDB1-8B8745A199F4}" srcOrd="6" destOrd="0" presId="urn:microsoft.com/office/officeart/2005/8/layout/arrow2"/>
    <dgm:cxn modelId="{6E85F81A-1AD7-403B-8AD0-24F6F18F9B8B}" type="presParOf" srcId="{7F239580-5881-4ACB-9E65-856A9CEAD7D8}" destId="{7C183649-E0D3-44DE-A5F3-4AAD23A93D16}" srcOrd="7" destOrd="0" presId="urn:microsoft.com/office/officeart/2005/8/layout/arrow2"/>
    <dgm:cxn modelId="{9D5AF008-B1D7-4CC3-A8B1-6F4171E593D2}" type="presParOf" srcId="{7F239580-5881-4ACB-9E65-856A9CEAD7D8}" destId="{C688EBCA-4BAF-45CE-9B89-BA6361DC9A8A}" srcOrd="8" destOrd="0" presId="urn:microsoft.com/office/officeart/2005/8/layout/arrow2"/>
    <dgm:cxn modelId="{6F373A3C-3FF8-42C3-A95B-C967A89ACE79}" type="presParOf" srcId="{7F239580-5881-4ACB-9E65-856A9CEAD7D8}" destId="{9E40689A-D9DC-4D16-8842-48F6519FDA1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D62A3-EA48-4F4A-8598-D2989D036063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4189827-7152-4C8D-BB58-611B01F2BB4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dirty="0" smtClean="0"/>
            <a:t>E-ID</a:t>
          </a:r>
          <a:endParaRPr lang="de-DE" dirty="0"/>
        </a:p>
      </dgm:t>
    </dgm:pt>
    <dgm:pt modelId="{56B9050B-0CC8-46CD-8C5B-EFC71AB6C6A9}" type="parTrans" cxnId="{50AEB6A7-9046-4161-8DD7-20C2CF697996}">
      <dgm:prSet/>
      <dgm:spPr/>
      <dgm:t>
        <a:bodyPr/>
        <a:lstStyle/>
        <a:p>
          <a:endParaRPr lang="de-DE"/>
        </a:p>
      </dgm:t>
    </dgm:pt>
    <dgm:pt modelId="{3886FE9D-06A2-4C2C-8F28-08132FFD87D3}" type="sibTrans" cxnId="{50AEB6A7-9046-4161-8DD7-20C2CF697996}">
      <dgm:prSet/>
      <dgm:spPr/>
      <dgm:t>
        <a:bodyPr/>
        <a:lstStyle/>
        <a:p>
          <a:endParaRPr lang="de-DE"/>
        </a:p>
      </dgm:t>
    </dgm:pt>
    <dgm:pt modelId="{9BA89DE1-54D0-433E-9E45-81557C4A6DCA}">
      <dgm:prSet phldrT="[Text]"/>
      <dgm:spPr/>
      <dgm:t>
        <a:bodyPr/>
        <a:lstStyle/>
        <a:p>
          <a:r>
            <a:rPr lang="de-DE" dirty="0" smtClean="0"/>
            <a:t>Sichere, medienbruchfreie Ausweismöglichkeit</a:t>
          </a:r>
          <a:endParaRPr lang="de-DE" dirty="0"/>
        </a:p>
      </dgm:t>
    </dgm:pt>
    <dgm:pt modelId="{5145F411-0E7E-4518-8A2A-536CBE00744A}" type="parTrans" cxnId="{60187F99-DC75-4F9B-809B-9775B19DC76A}">
      <dgm:prSet/>
      <dgm:spPr/>
      <dgm:t>
        <a:bodyPr/>
        <a:lstStyle/>
        <a:p>
          <a:endParaRPr lang="de-DE"/>
        </a:p>
      </dgm:t>
    </dgm:pt>
    <dgm:pt modelId="{C25F0E72-8553-4229-B611-99D57691C34D}" type="sibTrans" cxnId="{60187F99-DC75-4F9B-809B-9775B19DC76A}">
      <dgm:prSet/>
      <dgm:spPr/>
      <dgm:t>
        <a:bodyPr/>
        <a:lstStyle/>
        <a:p>
          <a:endParaRPr lang="de-DE"/>
        </a:p>
      </dgm:t>
    </dgm:pt>
    <dgm:pt modelId="{FE42FB29-43B2-4C8A-8DA1-34D114AE9DC5}">
      <dgm:prSet phldrT="[Text]"/>
      <dgm:spPr/>
      <dgm:t>
        <a:bodyPr/>
        <a:lstStyle/>
        <a:p>
          <a:r>
            <a:rPr lang="de-DE" dirty="0" smtClean="0"/>
            <a:t>Digitaler Ausweis, Login</a:t>
          </a:r>
          <a:endParaRPr lang="de-DE" dirty="0"/>
        </a:p>
      </dgm:t>
    </dgm:pt>
    <dgm:pt modelId="{5FF63DD9-0BC3-4338-81B7-564474C0A887}" type="parTrans" cxnId="{143A7415-5359-467B-9B68-1CEFA938A0BD}">
      <dgm:prSet/>
      <dgm:spPr/>
      <dgm:t>
        <a:bodyPr/>
        <a:lstStyle/>
        <a:p>
          <a:endParaRPr lang="de-DE"/>
        </a:p>
      </dgm:t>
    </dgm:pt>
    <dgm:pt modelId="{54F4B1C9-5BA5-4EE9-9BD4-DA98E5138581}" type="sibTrans" cxnId="{143A7415-5359-467B-9B68-1CEFA938A0BD}">
      <dgm:prSet/>
      <dgm:spPr/>
      <dgm:t>
        <a:bodyPr/>
        <a:lstStyle/>
        <a:p>
          <a:endParaRPr lang="de-DE"/>
        </a:p>
      </dgm:t>
    </dgm:pt>
    <dgm:pt modelId="{B8177F29-B98C-49EA-84B4-54566C897DBB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dirty="0" smtClean="0"/>
            <a:t>E-ID mit Verknüpfung weiterer staatlich regulierter Beweise</a:t>
          </a:r>
          <a:endParaRPr lang="de-DE" dirty="0"/>
        </a:p>
      </dgm:t>
    </dgm:pt>
    <dgm:pt modelId="{43D85337-1082-4C78-8786-162C04A44AE1}" type="parTrans" cxnId="{8D9E15BE-21AB-47A4-9F33-5397CD2B024B}">
      <dgm:prSet/>
      <dgm:spPr/>
      <dgm:t>
        <a:bodyPr/>
        <a:lstStyle/>
        <a:p>
          <a:endParaRPr lang="de-DE"/>
        </a:p>
      </dgm:t>
    </dgm:pt>
    <dgm:pt modelId="{4CB18314-B88B-4F1A-952C-F5EA2CF69391}" type="sibTrans" cxnId="{8D9E15BE-21AB-47A4-9F33-5397CD2B024B}">
      <dgm:prSet/>
      <dgm:spPr/>
      <dgm:t>
        <a:bodyPr/>
        <a:lstStyle/>
        <a:p>
          <a:endParaRPr lang="de-DE"/>
        </a:p>
      </dgm:t>
    </dgm:pt>
    <dgm:pt modelId="{789B5E13-6FAB-4791-96DA-502256B8C48D}">
      <dgm:prSet phldrT="[Text]"/>
      <dgm:spPr/>
      <dgm:t>
        <a:bodyPr/>
        <a:lstStyle/>
        <a:p>
          <a:r>
            <a:rPr lang="de-DE" dirty="0" smtClean="0"/>
            <a:t>Erweiterte, sichere, medienbruchfreie Ausweismöglichkeit </a:t>
          </a:r>
          <a:endParaRPr lang="de-DE" dirty="0"/>
        </a:p>
      </dgm:t>
    </dgm:pt>
    <dgm:pt modelId="{917CE19F-EE7E-4BBE-AD75-93344F4C417B}" type="parTrans" cxnId="{D1441F5E-42AE-48D3-8FBF-A9BC0CC1EBF5}">
      <dgm:prSet/>
      <dgm:spPr/>
      <dgm:t>
        <a:bodyPr/>
        <a:lstStyle/>
        <a:p>
          <a:endParaRPr lang="de-DE"/>
        </a:p>
      </dgm:t>
    </dgm:pt>
    <dgm:pt modelId="{E3F8B0B4-5B7D-4305-8997-55A4C4B0921B}" type="sibTrans" cxnId="{D1441F5E-42AE-48D3-8FBF-A9BC0CC1EBF5}">
      <dgm:prSet/>
      <dgm:spPr/>
      <dgm:t>
        <a:bodyPr/>
        <a:lstStyle/>
        <a:p>
          <a:endParaRPr lang="de-DE"/>
        </a:p>
      </dgm:t>
    </dgm:pt>
    <dgm:pt modelId="{E817DB88-5C29-4F47-A411-89C5366597CD}">
      <dgm:prSet phldrT="[Text]"/>
      <dgm:spPr/>
      <dgm:t>
        <a:bodyPr/>
        <a:lstStyle/>
        <a:p>
          <a:r>
            <a:rPr lang="de-DE" dirty="0" smtClean="0"/>
            <a:t>Covid-Zertifikat, digitaler Führerausweis,</a:t>
          </a:r>
          <a:br>
            <a:rPr lang="de-DE" dirty="0" smtClean="0"/>
          </a:br>
          <a:r>
            <a:rPr lang="de-DE" dirty="0" smtClean="0"/>
            <a:t> Strafregisterauszug, Diplom</a:t>
          </a:r>
          <a:endParaRPr lang="de-DE" dirty="0"/>
        </a:p>
      </dgm:t>
    </dgm:pt>
    <dgm:pt modelId="{F9DDD0EC-6052-436E-9E86-6D746F9DC69E}" type="parTrans" cxnId="{F55D8934-805C-4927-A0B7-73FD682ABF7D}">
      <dgm:prSet/>
      <dgm:spPr/>
      <dgm:t>
        <a:bodyPr/>
        <a:lstStyle/>
        <a:p>
          <a:endParaRPr lang="de-DE"/>
        </a:p>
      </dgm:t>
    </dgm:pt>
    <dgm:pt modelId="{9FB8FB0C-4A29-40F2-A81E-09AF25F75FC3}" type="sibTrans" cxnId="{F55D8934-805C-4927-A0B7-73FD682ABF7D}">
      <dgm:prSet/>
      <dgm:spPr/>
      <dgm:t>
        <a:bodyPr/>
        <a:lstStyle/>
        <a:p>
          <a:endParaRPr lang="de-DE"/>
        </a:p>
      </dgm:t>
    </dgm:pt>
    <dgm:pt modelId="{4A534183-598B-4239-84A8-6F7F53ADF9FE}">
      <dgm:prSet phldrT="[Text]"/>
      <dgm:spPr>
        <a:solidFill>
          <a:srgbClr val="05A8AF"/>
        </a:solidFill>
      </dgm:spPr>
      <dgm:t>
        <a:bodyPr/>
        <a:lstStyle/>
        <a:p>
          <a:r>
            <a:rPr lang="de-DE" dirty="0" smtClean="0"/>
            <a:t>Ökosystem digitaler Beweise</a:t>
          </a:r>
          <a:endParaRPr lang="de-DE" dirty="0"/>
        </a:p>
      </dgm:t>
    </dgm:pt>
    <dgm:pt modelId="{41E4DEE4-A2E8-476C-9D9D-53B38DC5FA71}" type="parTrans" cxnId="{02757C13-9EAC-419E-BD5A-FCC03D1F449D}">
      <dgm:prSet/>
      <dgm:spPr/>
      <dgm:t>
        <a:bodyPr/>
        <a:lstStyle/>
        <a:p>
          <a:endParaRPr lang="de-DE"/>
        </a:p>
      </dgm:t>
    </dgm:pt>
    <dgm:pt modelId="{5AC2A05D-E98E-4B2B-9142-76CCB7A0C692}" type="sibTrans" cxnId="{02757C13-9EAC-419E-BD5A-FCC03D1F449D}">
      <dgm:prSet/>
      <dgm:spPr/>
      <dgm:t>
        <a:bodyPr/>
        <a:lstStyle/>
        <a:p>
          <a:endParaRPr lang="de-DE"/>
        </a:p>
      </dgm:t>
    </dgm:pt>
    <dgm:pt modelId="{2BB44775-B054-4EE6-9960-385AEC7E75BB}">
      <dgm:prSet phldrT="[Text]"/>
      <dgm:spPr/>
      <dgm:t>
        <a:bodyPr/>
        <a:lstStyle/>
        <a:p>
          <a:r>
            <a:rPr lang="de-DE" dirty="0" smtClean="0"/>
            <a:t>Sichere, medienbruchfreie, digitale Prozesse</a:t>
          </a:r>
          <a:endParaRPr lang="de-DE" dirty="0"/>
        </a:p>
      </dgm:t>
    </dgm:pt>
    <dgm:pt modelId="{13ED931D-7BBD-4FAA-AE6D-A51E4E610E8A}" type="parTrans" cxnId="{470623EB-12CB-475B-AA05-769087297C5A}">
      <dgm:prSet/>
      <dgm:spPr/>
      <dgm:t>
        <a:bodyPr/>
        <a:lstStyle/>
        <a:p>
          <a:endParaRPr lang="de-DE"/>
        </a:p>
      </dgm:t>
    </dgm:pt>
    <dgm:pt modelId="{42B4035D-47F9-47D0-B0AE-734BBC32ED04}" type="sibTrans" cxnId="{470623EB-12CB-475B-AA05-769087297C5A}">
      <dgm:prSet/>
      <dgm:spPr/>
      <dgm:t>
        <a:bodyPr/>
        <a:lstStyle/>
        <a:p>
          <a:endParaRPr lang="de-DE"/>
        </a:p>
      </dgm:t>
    </dgm:pt>
    <dgm:pt modelId="{E43EC18A-991B-4B9D-8687-8BDA1459440B}">
      <dgm:prSet phldrT="[Text]"/>
      <dgm:spPr/>
      <dgm:t>
        <a:bodyPr/>
        <a:lstStyle/>
        <a:p>
          <a:r>
            <a:rPr lang="de-DE" dirty="0" smtClean="0"/>
            <a:t>Mitgliederausweis, Zutrittsberechtigung, Arzt-Rezept, Objekt-Identitäten, Sachzertifikate, Tickets, Impfausweis Haustier</a:t>
          </a:r>
          <a:endParaRPr lang="de-DE" dirty="0"/>
        </a:p>
      </dgm:t>
    </dgm:pt>
    <dgm:pt modelId="{482D99C1-FB58-4293-BC8F-431F84711C42}" type="parTrans" cxnId="{5458F734-1243-4F29-82F2-A9294BD97000}">
      <dgm:prSet/>
      <dgm:spPr/>
      <dgm:t>
        <a:bodyPr/>
        <a:lstStyle/>
        <a:p>
          <a:endParaRPr lang="de-DE"/>
        </a:p>
      </dgm:t>
    </dgm:pt>
    <dgm:pt modelId="{16AF8AAC-EDE0-4B75-AA25-4C337685FB0E}" type="sibTrans" cxnId="{5458F734-1243-4F29-82F2-A9294BD97000}">
      <dgm:prSet/>
      <dgm:spPr/>
      <dgm:t>
        <a:bodyPr/>
        <a:lstStyle/>
        <a:p>
          <a:endParaRPr lang="de-DE"/>
        </a:p>
      </dgm:t>
    </dgm:pt>
    <dgm:pt modelId="{818431A9-1931-4041-BE10-29B849D8A934}" type="pres">
      <dgm:prSet presAssocID="{F2CD62A3-EA48-4F4A-8598-D2989D03606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7DABE48-DBBB-4BC7-9FF3-2A368F35E31B}" type="pres">
      <dgm:prSet presAssocID="{4A534183-598B-4239-84A8-6F7F53ADF9FE}" presName="boxAndChildren" presStyleCnt="0"/>
      <dgm:spPr/>
    </dgm:pt>
    <dgm:pt modelId="{6803D081-B5B4-4230-8225-114165923F7C}" type="pres">
      <dgm:prSet presAssocID="{4A534183-598B-4239-84A8-6F7F53ADF9FE}" presName="parentTextBox" presStyleLbl="node1" presStyleIdx="0" presStyleCnt="3"/>
      <dgm:spPr/>
      <dgm:t>
        <a:bodyPr/>
        <a:lstStyle/>
        <a:p>
          <a:endParaRPr lang="de-DE"/>
        </a:p>
      </dgm:t>
    </dgm:pt>
    <dgm:pt modelId="{04FB27E3-2291-4E00-B22A-02C57596CE40}" type="pres">
      <dgm:prSet presAssocID="{4A534183-598B-4239-84A8-6F7F53ADF9FE}" presName="entireBox" presStyleLbl="node1" presStyleIdx="0" presStyleCnt="3"/>
      <dgm:spPr/>
      <dgm:t>
        <a:bodyPr/>
        <a:lstStyle/>
        <a:p>
          <a:endParaRPr lang="de-DE"/>
        </a:p>
      </dgm:t>
    </dgm:pt>
    <dgm:pt modelId="{C370AEB3-4E08-4F48-BA53-CDB6D58D9E74}" type="pres">
      <dgm:prSet presAssocID="{4A534183-598B-4239-84A8-6F7F53ADF9FE}" presName="descendantBox" presStyleCnt="0"/>
      <dgm:spPr/>
    </dgm:pt>
    <dgm:pt modelId="{6F8A4739-584F-4766-9085-9D1F2CABD7C1}" type="pres">
      <dgm:prSet presAssocID="{2BB44775-B054-4EE6-9960-385AEC7E75BB}" presName="childTextBox" presStyleLbl="f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CCB6A4-E263-462A-9790-4E97A0EAF894}" type="pres">
      <dgm:prSet presAssocID="{E43EC18A-991B-4B9D-8687-8BDA1459440B}" presName="childTextBox" presStyleLbl="f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725808-3DB9-422F-B07D-4D1492B65873}" type="pres">
      <dgm:prSet presAssocID="{4CB18314-B88B-4F1A-952C-F5EA2CF69391}" presName="sp" presStyleCnt="0"/>
      <dgm:spPr/>
    </dgm:pt>
    <dgm:pt modelId="{65F9749E-CBFA-4B11-A789-6C82A9C1A70B}" type="pres">
      <dgm:prSet presAssocID="{B8177F29-B98C-49EA-84B4-54566C897DBB}" presName="arrowAndChildren" presStyleCnt="0"/>
      <dgm:spPr/>
    </dgm:pt>
    <dgm:pt modelId="{29B5157E-FFD8-4AC5-B4A5-26E8A1A94AD5}" type="pres">
      <dgm:prSet presAssocID="{B8177F29-B98C-49EA-84B4-54566C897DBB}" presName="parentTextArrow" presStyleLbl="node1" presStyleIdx="0" presStyleCnt="3"/>
      <dgm:spPr/>
      <dgm:t>
        <a:bodyPr/>
        <a:lstStyle/>
        <a:p>
          <a:endParaRPr lang="de-DE"/>
        </a:p>
      </dgm:t>
    </dgm:pt>
    <dgm:pt modelId="{C6FA9745-815E-4139-853A-7325D9598CB7}" type="pres">
      <dgm:prSet presAssocID="{B8177F29-B98C-49EA-84B4-54566C897DBB}" presName="arrow" presStyleLbl="node1" presStyleIdx="1" presStyleCnt="3"/>
      <dgm:spPr/>
      <dgm:t>
        <a:bodyPr/>
        <a:lstStyle/>
        <a:p>
          <a:endParaRPr lang="de-DE"/>
        </a:p>
      </dgm:t>
    </dgm:pt>
    <dgm:pt modelId="{A60BC413-357B-41C3-A06A-60D89EE393FA}" type="pres">
      <dgm:prSet presAssocID="{B8177F29-B98C-49EA-84B4-54566C897DBB}" presName="descendantArrow" presStyleCnt="0"/>
      <dgm:spPr/>
    </dgm:pt>
    <dgm:pt modelId="{A4FF4DBB-7533-4512-9FC0-76F091E0E640}" type="pres">
      <dgm:prSet presAssocID="{789B5E13-6FAB-4791-96DA-502256B8C48D}" presName="childTextArrow" presStyleLbl="f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9D66D20-3535-4003-BD92-D6C66F16B6EB}" type="pres">
      <dgm:prSet presAssocID="{E817DB88-5C29-4F47-A411-89C5366597CD}" presName="childTextArrow" presStyleLbl="f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3962473-A35E-4A0E-93F1-A51CD10616A1}" type="pres">
      <dgm:prSet presAssocID="{3886FE9D-06A2-4C2C-8F28-08132FFD87D3}" presName="sp" presStyleCnt="0"/>
      <dgm:spPr/>
    </dgm:pt>
    <dgm:pt modelId="{9EFA8C75-ED26-49F6-8A5D-F29B7130EB35}" type="pres">
      <dgm:prSet presAssocID="{74189827-7152-4C8D-BB58-611B01F2BB43}" presName="arrowAndChildren" presStyleCnt="0"/>
      <dgm:spPr/>
    </dgm:pt>
    <dgm:pt modelId="{36E82B8B-839B-4C72-AC06-F65AEA5FFFCF}" type="pres">
      <dgm:prSet presAssocID="{74189827-7152-4C8D-BB58-611B01F2BB43}" presName="parentTextArrow" presStyleLbl="node1" presStyleIdx="1" presStyleCnt="3"/>
      <dgm:spPr/>
      <dgm:t>
        <a:bodyPr/>
        <a:lstStyle/>
        <a:p>
          <a:endParaRPr lang="de-DE"/>
        </a:p>
      </dgm:t>
    </dgm:pt>
    <dgm:pt modelId="{CBF5C260-B8A9-4CF3-B5E8-1B8FC65AA3D4}" type="pres">
      <dgm:prSet presAssocID="{74189827-7152-4C8D-BB58-611B01F2BB43}" presName="arrow" presStyleLbl="node1" presStyleIdx="2" presStyleCnt="3"/>
      <dgm:spPr/>
      <dgm:t>
        <a:bodyPr/>
        <a:lstStyle/>
        <a:p>
          <a:endParaRPr lang="de-DE"/>
        </a:p>
      </dgm:t>
    </dgm:pt>
    <dgm:pt modelId="{66AC879A-BACC-404F-9D21-912A9E6B345A}" type="pres">
      <dgm:prSet presAssocID="{74189827-7152-4C8D-BB58-611B01F2BB43}" presName="descendantArrow" presStyleCnt="0"/>
      <dgm:spPr/>
    </dgm:pt>
    <dgm:pt modelId="{D2482FBC-B9EC-4D30-B5ED-B18F491B51EA}" type="pres">
      <dgm:prSet presAssocID="{9BA89DE1-54D0-433E-9E45-81557C4A6DCA}" presName="childTextArrow" presStyleLbl="f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83CE32-0DBE-469C-8DE9-E2F61692CAF1}" type="pres">
      <dgm:prSet presAssocID="{FE42FB29-43B2-4C8A-8DA1-34D114AE9DC5}" presName="childTextArrow" presStyleLbl="f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E37FA4-7813-42E9-8705-0BC7B3C8FC5B}" type="presOf" srcId="{9BA89DE1-54D0-433E-9E45-81557C4A6DCA}" destId="{D2482FBC-B9EC-4D30-B5ED-B18F491B51EA}" srcOrd="0" destOrd="0" presId="urn:microsoft.com/office/officeart/2005/8/layout/process4"/>
    <dgm:cxn modelId="{60187F99-DC75-4F9B-809B-9775B19DC76A}" srcId="{74189827-7152-4C8D-BB58-611B01F2BB43}" destId="{9BA89DE1-54D0-433E-9E45-81557C4A6DCA}" srcOrd="0" destOrd="0" parTransId="{5145F411-0E7E-4518-8A2A-536CBE00744A}" sibTransId="{C25F0E72-8553-4229-B611-99D57691C34D}"/>
    <dgm:cxn modelId="{470623EB-12CB-475B-AA05-769087297C5A}" srcId="{4A534183-598B-4239-84A8-6F7F53ADF9FE}" destId="{2BB44775-B054-4EE6-9960-385AEC7E75BB}" srcOrd="0" destOrd="0" parTransId="{13ED931D-7BBD-4FAA-AE6D-A51E4E610E8A}" sibTransId="{42B4035D-47F9-47D0-B0AE-734BBC32ED04}"/>
    <dgm:cxn modelId="{D1441F5E-42AE-48D3-8FBF-A9BC0CC1EBF5}" srcId="{B8177F29-B98C-49EA-84B4-54566C897DBB}" destId="{789B5E13-6FAB-4791-96DA-502256B8C48D}" srcOrd="0" destOrd="0" parTransId="{917CE19F-EE7E-4BBE-AD75-93344F4C417B}" sibTransId="{E3F8B0B4-5B7D-4305-8997-55A4C4B0921B}"/>
    <dgm:cxn modelId="{02757C13-9EAC-419E-BD5A-FCC03D1F449D}" srcId="{F2CD62A3-EA48-4F4A-8598-D2989D036063}" destId="{4A534183-598B-4239-84A8-6F7F53ADF9FE}" srcOrd="2" destOrd="0" parTransId="{41E4DEE4-A2E8-476C-9D9D-53B38DC5FA71}" sibTransId="{5AC2A05D-E98E-4B2B-9142-76CCB7A0C692}"/>
    <dgm:cxn modelId="{5458F734-1243-4F29-82F2-A9294BD97000}" srcId="{4A534183-598B-4239-84A8-6F7F53ADF9FE}" destId="{E43EC18A-991B-4B9D-8687-8BDA1459440B}" srcOrd="1" destOrd="0" parTransId="{482D99C1-FB58-4293-BC8F-431F84711C42}" sibTransId="{16AF8AAC-EDE0-4B75-AA25-4C337685FB0E}"/>
    <dgm:cxn modelId="{EEC4CD25-918F-4820-A91A-FE1553A44BFD}" type="presOf" srcId="{4A534183-598B-4239-84A8-6F7F53ADF9FE}" destId="{04FB27E3-2291-4E00-B22A-02C57596CE40}" srcOrd="1" destOrd="0" presId="urn:microsoft.com/office/officeart/2005/8/layout/process4"/>
    <dgm:cxn modelId="{F15560F8-B159-4E48-86F9-24A942B71E2B}" type="presOf" srcId="{B8177F29-B98C-49EA-84B4-54566C897DBB}" destId="{29B5157E-FFD8-4AC5-B4A5-26E8A1A94AD5}" srcOrd="0" destOrd="0" presId="urn:microsoft.com/office/officeart/2005/8/layout/process4"/>
    <dgm:cxn modelId="{7CD7A813-ED35-4C38-88AD-1C2FD5073F03}" type="presOf" srcId="{789B5E13-6FAB-4791-96DA-502256B8C48D}" destId="{A4FF4DBB-7533-4512-9FC0-76F091E0E640}" srcOrd="0" destOrd="0" presId="urn:microsoft.com/office/officeart/2005/8/layout/process4"/>
    <dgm:cxn modelId="{806D6784-21A1-46D6-9191-E56BBE2F23FF}" type="presOf" srcId="{74189827-7152-4C8D-BB58-611B01F2BB43}" destId="{CBF5C260-B8A9-4CF3-B5E8-1B8FC65AA3D4}" srcOrd="1" destOrd="0" presId="urn:microsoft.com/office/officeart/2005/8/layout/process4"/>
    <dgm:cxn modelId="{D1D5EF23-25B7-4C20-B43F-1956B3F38329}" type="presOf" srcId="{74189827-7152-4C8D-BB58-611B01F2BB43}" destId="{36E82B8B-839B-4C72-AC06-F65AEA5FFFCF}" srcOrd="0" destOrd="0" presId="urn:microsoft.com/office/officeart/2005/8/layout/process4"/>
    <dgm:cxn modelId="{EF6949A1-7849-433D-AFAD-488D023C8D9F}" type="presOf" srcId="{2BB44775-B054-4EE6-9960-385AEC7E75BB}" destId="{6F8A4739-584F-4766-9085-9D1F2CABD7C1}" srcOrd="0" destOrd="0" presId="urn:microsoft.com/office/officeart/2005/8/layout/process4"/>
    <dgm:cxn modelId="{755BC2AD-85A1-449E-9FC3-BC0725678D36}" type="presOf" srcId="{4A534183-598B-4239-84A8-6F7F53ADF9FE}" destId="{6803D081-B5B4-4230-8225-114165923F7C}" srcOrd="0" destOrd="0" presId="urn:microsoft.com/office/officeart/2005/8/layout/process4"/>
    <dgm:cxn modelId="{50AEB6A7-9046-4161-8DD7-20C2CF697996}" srcId="{F2CD62A3-EA48-4F4A-8598-D2989D036063}" destId="{74189827-7152-4C8D-BB58-611B01F2BB43}" srcOrd="0" destOrd="0" parTransId="{56B9050B-0CC8-46CD-8C5B-EFC71AB6C6A9}" sibTransId="{3886FE9D-06A2-4C2C-8F28-08132FFD87D3}"/>
    <dgm:cxn modelId="{6FE56A57-D0FC-4F74-956A-77DB22B9FDFC}" type="presOf" srcId="{E817DB88-5C29-4F47-A411-89C5366597CD}" destId="{29D66D20-3535-4003-BD92-D6C66F16B6EB}" srcOrd="0" destOrd="0" presId="urn:microsoft.com/office/officeart/2005/8/layout/process4"/>
    <dgm:cxn modelId="{143A7415-5359-467B-9B68-1CEFA938A0BD}" srcId="{74189827-7152-4C8D-BB58-611B01F2BB43}" destId="{FE42FB29-43B2-4C8A-8DA1-34D114AE9DC5}" srcOrd="1" destOrd="0" parTransId="{5FF63DD9-0BC3-4338-81B7-564474C0A887}" sibTransId="{54F4B1C9-5BA5-4EE9-9BD4-DA98E5138581}"/>
    <dgm:cxn modelId="{70A0D6F4-460E-4234-9734-6C9CC94C629C}" type="presOf" srcId="{F2CD62A3-EA48-4F4A-8598-D2989D036063}" destId="{818431A9-1931-4041-BE10-29B849D8A934}" srcOrd="0" destOrd="0" presId="urn:microsoft.com/office/officeart/2005/8/layout/process4"/>
    <dgm:cxn modelId="{17B8F86C-1C60-427A-A364-12ABF0F4643D}" type="presOf" srcId="{E43EC18A-991B-4B9D-8687-8BDA1459440B}" destId="{17CCB6A4-E263-462A-9790-4E97A0EAF894}" srcOrd="0" destOrd="0" presId="urn:microsoft.com/office/officeart/2005/8/layout/process4"/>
    <dgm:cxn modelId="{A518866C-73AC-4A82-9D70-FECC232A40B9}" type="presOf" srcId="{B8177F29-B98C-49EA-84B4-54566C897DBB}" destId="{C6FA9745-815E-4139-853A-7325D9598CB7}" srcOrd="1" destOrd="0" presId="urn:microsoft.com/office/officeart/2005/8/layout/process4"/>
    <dgm:cxn modelId="{F55D8934-805C-4927-A0B7-73FD682ABF7D}" srcId="{B8177F29-B98C-49EA-84B4-54566C897DBB}" destId="{E817DB88-5C29-4F47-A411-89C5366597CD}" srcOrd="1" destOrd="0" parTransId="{F9DDD0EC-6052-436E-9E86-6D746F9DC69E}" sibTransId="{9FB8FB0C-4A29-40F2-A81E-09AF25F75FC3}"/>
    <dgm:cxn modelId="{8D9E15BE-21AB-47A4-9F33-5397CD2B024B}" srcId="{F2CD62A3-EA48-4F4A-8598-D2989D036063}" destId="{B8177F29-B98C-49EA-84B4-54566C897DBB}" srcOrd="1" destOrd="0" parTransId="{43D85337-1082-4C78-8786-162C04A44AE1}" sibTransId="{4CB18314-B88B-4F1A-952C-F5EA2CF69391}"/>
    <dgm:cxn modelId="{6859C738-0B98-484A-AD37-36469AB410BC}" type="presOf" srcId="{FE42FB29-43B2-4C8A-8DA1-34D114AE9DC5}" destId="{5183CE32-0DBE-469C-8DE9-E2F61692CAF1}" srcOrd="0" destOrd="0" presId="urn:microsoft.com/office/officeart/2005/8/layout/process4"/>
    <dgm:cxn modelId="{71B3A853-2DD6-41EB-93C0-EA6633430E53}" type="presParOf" srcId="{818431A9-1931-4041-BE10-29B849D8A934}" destId="{E7DABE48-DBBB-4BC7-9FF3-2A368F35E31B}" srcOrd="0" destOrd="0" presId="urn:microsoft.com/office/officeart/2005/8/layout/process4"/>
    <dgm:cxn modelId="{2A300A61-2A57-41BA-AC8F-DC03BB3A68B2}" type="presParOf" srcId="{E7DABE48-DBBB-4BC7-9FF3-2A368F35E31B}" destId="{6803D081-B5B4-4230-8225-114165923F7C}" srcOrd="0" destOrd="0" presId="urn:microsoft.com/office/officeart/2005/8/layout/process4"/>
    <dgm:cxn modelId="{86B0C5CA-BE59-4AAE-BA53-0FCCB71C9296}" type="presParOf" srcId="{E7DABE48-DBBB-4BC7-9FF3-2A368F35E31B}" destId="{04FB27E3-2291-4E00-B22A-02C57596CE40}" srcOrd="1" destOrd="0" presId="urn:microsoft.com/office/officeart/2005/8/layout/process4"/>
    <dgm:cxn modelId="{DB7AB234-393F-4E16-9FB9-6E1D8B382487}" type="presParOf" srcId="{E7DABE48-DBBB-4BC7-9FF3-2A368F35E31B}" destId="{C370AEB3-4E08-4F48-BA53-CDB6D58D9E74}" srcOrd="2" destOrd="0" presId="urn:microsoft.com/office/officeart/2005/8/layout/process4"/>
    <dgm:cxn modelId="{A687C1D5-6399-4F2B-8DB4-127D30258C17}" type="presParOf" srcId="{C370AEB3-4E08-4F48-BA53-CDB6D58D9E74}" destId="{6F8A4739-584F-4766-9085-9D1F2CABD7C1}" srcOrd="0" destOrd="0" presId="urn:microsoft.com/office/officeart/2005/8/layout/process4"/>
    <dgm:cxn modelId="{056CD40E-6ECD-4E40-9DA2-21762C91BFF4}" type="presParOf" srcId="{C370AEB3-4E08-4F48-BA53-CDB6D58D9E74}" destId="{17CCB6A4-E263-462A-9790-4E97A0EAF894}" srcOrd="1" destOrd="0" presId="urn:microsoft.com/office/officeart/2005/8/layout/process4"/>
    <dgm:cxn modelId="{F82AA02C-5891-4294-AC90-B3235099270D}" type="presParOf" srcId="{818431A9-1931-4041-BE10-29B849D8A934}" destId="{D4725808-3DB9-422F-B07D-4D1492B65873}" srcOrd="1" destOrd="0" presId="urn:microsoft.com/office/officeart/2005/8/layout/process4"/>
    <dgm:cxn modelId="{B97CC571-59B9-42A7-A618-EAF0B197666E}" type="presParOf" srcId="{818431A9-1931-4041-BE10-29B849D8A934}" destId="{65F9749E-CBFA-4B11-A789-6C82A9C1A70B}" srcOrd="2" destOrd="0" presId="urn:microsoft.com/office/officeart/2005/8/layout/process4"/>
    <dgm:cxn modelId="{23C812C8-9C8F-451C-B39E-D8EE2B5E07DB}" type="presParOf" srcId="{65F9749E-CBFA-4B11-A789-6C82A9C1A70B}" destId="{29B5157E-FFD8-4AC5-B4A5-26E8A1A94AD5}" srcOrd="0" destOrd="0" presId="urn:microsoft.com/office/officeart/2005/8/layout/process4"/>
    <dgm:cxn modelId="{768E6D8F-D3FD-4873-9CAB-E9623F076AA3}" type="presParOf" srcId="{65F9749E-CBFA-4B11-A789-6C82A9C1A70B}" destId="{C6FA9745-815E-4139-853A-7325D9598CB7}" srcOrd="1" destOrd="0" presId="urn:microsoft.com/office/officeart/2005/8/layout/process4"/>
    <dgm:cxn modelId="{086ECB80-000E-47C8-BA22-628C291A4E51}" type="presParOf" srcId="{65F9749E-CBFA-4B11-A789-6C82A9C1A70B}" destId="{A60BC413-357B-41C3-A06A-60D89EE393FA}" srcOrd="2" destOrd="0" presId="urn:microsoft.com/office/officeart/2005/8/layout/process4"/>
    <dgm:cxn modelId="{5B76CFC3-7C10-45D9-8D81-02D10F8CE2A3}" type="presParOf" srcId="{A60BC413-357B-41C3-A06A-60D89EE393FA}" destId="{A4FF4DBB-7533-4512-9FC0-76F091E0E640}" srcOrd="0" destOrd="0" presId="urn:microsoft.com/office/officeart/2005/8/layout/process4"/>
    <dgm:cxn modelId="{243239BC-9675-4EA4-B957-AA07E6E5F6CD}" type="presParOf" srcId="{A60BC413-357B-41C3-A06A-60D89EE393FA}" destId="{29D66D20-3535-4003-BD92-D6C66F16B6EB}" srcOrd="1" destOrd="0" presId="urn:microsoft.com/office/officeart/2005/8/layout/process4"/>
    <dgm:cxn modelId="{63C929ED-1834-4A27-BB7F-12D56E0AFCFC}" type="presParOf" srcId="{818431A9-1931-4041-BE10-29B849D8A934}" destId="{43962473-A35E-4A0E-93F1-A51CD10616A1}" srcOrd="3" destOrd="0" presId="urn:microsoft.com/office/officeart/2005/8/layout/process4"/>
    <dgm:cxn modelId="{72933C2E-EF7C-4D00-A7D0-5DCD04662DE9}" type="presParOf" srcId="{818431A9-1931-4041-BE10-29B849D8A934}" destId="{9EFA8C75-ED26-49F6-8A5D-F29B7130EB35}" srcOrd="4" destOrd="0" presId="urn:microsoft.com/office/officeart/2005/8/layout/process4"/>
    <dgm:cxn modelId="{427B2855-BB5D-4EE3-9BDE-E66D1E3894B3}" type="presParOf" srcId="{9EFA8C75-ED26-49F6-8A5D-F29B7130EB35}" destId="{36E82B8B-839B-4C72-AC06-F65AEA5FFFCF}" srcOrd="0" destOrd="0" presId="urn:microsoft.com/office/officeart/2005/8/layout/process4"/>
    <dgm:cxn modelId="{E7CC1104-BCFF-4E7E-AC25-06168595E9FE}" type="presParOf" srcId="{9EFA8C75-ED26-49F6-8A5D-F29B7130EB35}" destId="{CBF5C260-B8A9-4CF3-B5E8-1B8FC65AA3D4}" srcOrd="1" destOrd="0" presId="urn:microsoft.com/office/officeart/2005/8/layout/process4"/>
    <dgm:cxn modelId="{D4DFC6DE-3BAD-4DA5-B709-7ACB20E74D5E}" type="presParOf" srcId="{9EFA8C75-ED26-49F6-8A5D-F29B7130EB35}" destId="{66AC879A-BACC-404F-9D21-912A9E6B345A}" srcOrd="2" destOrd="0" presId="urn:microsoft.com/office/officeart/2005/8/layout/process4"/>
    <dgm:cxn modelId="{1F01834E-734E-4D58-9E0C-D0BF952F6530}" type="presParOf" srcId="{66AC879A-BACC-404F-9D21-912A9E6B345A}" destId="{D2482FBC-B9EC-4D30-B5ED-B18F491B51EA}" srcOrd="0" destOrd="0" presId="urn:microsoft.com/office/officeart/2005/8/layout/process4"/>
    <dgm:cxn modelId="{1D613C2D-0781-4491-BC6C-E0C708D47D79}" type="presParOf" srcId="{66AC879A-BACC-404F-9D21-912A9E6B345A}" destId="{5183CE32-0DBE-469C-8DE9-E2F61692CAF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C8AF77-FC8A-4C04-BD8B-F6DC8E74080E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FECC61C-4878-494B-81DC-557313BC6FE4}">
      <dgm:prSet custT="1"/>
      <dgm:spPr>
        <a:solidFill>
          <a:schemeClr val="accent1">
            <a:lumMod val="75000"/>
          </a:schemeClr>
        </a:solidFill>
      </dgm:spPr>
      <dgm:t>
        <a:bodyPr anchor="ctr"/>
        <a:lstStyle/>
        <a:p>
          <a:pPr rtl="0"/>
          <a:r>
            <a:rPr lang="de-CH" sz="2800" dirty="0" smtClean="0"/>
            <a:t>SSI – Self-Sovereign Identity</a:t>
          </a:r>
          <a:endParaRPr lang="de-CH" sz="2800" dirty="0"/>
        </a:p>
      </dgm:t>
    </dgm:pt>
    <dgm:pt modelId="{0F43D154-22F9-445C-9011-C8D2D93987C8}" type="parTrans" cxnId="{673E2730-65F5-4D5E-8480-B3FD03CE645C}">
      <dgm:prSet/>
      <dgm:spPr/>
      <dgm:t>
        <a:bodyPr/>
        <a:lstStyle/>
        <a:p>
          <a:endParaRPr lang="de-DE"/>
        </a:p>
      </dgm:t>
    </dgm:pt>
    <dgm:pt modelId="{3A42F715-45C0-42D3-BD55-4AA3FD973C66}" type="sibTrans" cxnId="{673E2730-65F5-4D5E-8480-B3FD03CE645C}">
      <dgm:prSet/>
      <dgm:spPr/>
      <dgm:t>
        <a:bodyPr/>
        <a:lstStyle/>
        <a:p>
          <a:endParaRPr lang="de-DE"/>
        </a:p>
      </dgm:t>
    </dgm:pt>
    <dgm:pt modelId="{70DFD72E-8C28-4701-A774-808BB38614B6}">
      <dgm:prSet custT="1"/>
      <dgm:spPr>
        <a:solidFill>
          <a:schemeClr val="accent1">
            <a:lumMod val="75000"/>
          </a:schemeClr>
        </a:solidFill>
      </dgm:spPr>
      <dgm:t>
        <a:bodyPr anchor="ctr"/>
        <a:lstStyle/>
        <a:p>
          <a:pPr rtl="0"/>
          <a:r>
            <a:rPr lang="de-CH" sz="2800" dirty="0" smtClean="0"/>
            <a:t>PKI – Public Key Infrastructure</a:t>
          </a:r>
          <a:endParaRPr lang="de-CH" sz="2800" dirty="0"/>
        </a:p>
      </dgm:t>
    </dgm:pt>
    <dgm:pt modelId="{0C9A4CAA-E7AA-4837-8FCD-7B6784D3CF6A}" type="parTrans" cxnId="{04C5C0BC-FCED-4689-8244-F0CE55A8B8F0}">
      <dgm:prSet/>
      <dgm:spPr/>
      <dgm:t>
        <a:bodyPr/>
        <a:lstStyle/>
        <a:p>
          <a:endParaRPr lang="de-DE"/>
        </a:p>
      </dgm:t>
    </dgm:pt>
    <dgm:pt modelId="{3FC748A0-0A24-40A6-A0FF-6681B0047FFB}" type="sibTrans" cxnId="{04C5C0BC-FCED-4689-8244-F0CE55A8B8F0}">
      <dgm:prSet/>
      <dgm:spPr/>
      <dgm:t>
        <a:bodyPr/>
        <a:lstStyle/>
        <a:p>
          <a:endParaRPr lang="de-DE"/>
        </a:p>
      </dgm:t>
    </dgm:pt>
    <dgm:pt modelId="{6F91C75D-97C3-4100-9D68-E074625CDB58}">
      <dgm:prSet custT="1"/>
      <dgm:spPr>
        <a:solidFill>
          <a:schemeClr val="accent1">
            <a:lumMod val="75000"/>
          </a:schemeClr>
        </a:solidFill>
      </dgm:spPr>
      <dgm:t>
        <a:bodyPr anchor="ctr"/>
        <a:lstStyle/>
        <a:p>
          <a:pPr rtl="0"/>
          <a:r>
            <a:rPr lang="de-CH" sz="2800" dirty="0" smtClean="0"/>
            <a:t>IdP – staatlicher Identitätsprovider</a:t>
          </a:r>
          <a:endParaRPr lang="de-CH" sz="2800" dirty="0"/>
        </a:p>
      </dgm:t>
    </dgm:pt>
    <dgm:pt modelId="{5BF56464-26A8-4958-9BC3-D32EC2AF931B}" type="parTrans" cxnId="{8CE78D0F-4354-4F83-93B5-9A72599E2AB6}">
      <dgm:prSet/>
      <dgm:spPr/>
      <dgm:t>
        <a:bodyPr/>
        <a:lstStyle/>
        <a:p>
          <a:endParaRPr lang="de-DE"/>
        </a:p>
      </dgm:t>
    </dgm:pt>
    <dgm:pt modelId="{DB064D0F-BB34-48B4-AC25-17DCD57E6DD1}" type="sibTrans" cxnId="{8CE78D0F-4354-4F83-93B5-9A72599E2AB6}">
      <dgm:prSet/>
      <dgm:spPr/>
      <dgm:t>
        <a:bodyPr/>
        <a:lstStyle/>
        <a:p>
          <a:endParaRPr lang="de-DE"/>
        </a:p>
      </dgm:t>
    </dgm:pt>
    <dgm:pt modelId="{7E73A9A3-CD82-47C4-A45B-AED3E6A52726}" type="pres">
      <dgm:prSet presAssocID="{ACC8AF77-FC8A-4C04-BD8B-F6DC8E74080E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FE50826-3DD4-47F6-BEAE-D9B8BE6A44D4}" type="pres">
      <dgm:prSet presAssocID="{5FECC61C-4878-494B-81DC-557313BC6FE4}" presName="composite" presStyleCnt="0"/>
      <dgm:spPr/>
    </dgm:pt>
    <dgm:pt modelId="{2289D72F-08AF-47A9-99A5-86069CC8AF6D}" type="pres">
      <dgm:prSet presAssocID="{5FECC61C-4878-494B-81DC-557313BC6FE4}" presName="imgShp" presStyleLbl="fgImgPlace1" presStyleIdx="0" presStyleCnt="3" custScaleX="195504" custScaleY="195504" custLinFactX="-76070" custLinFactNeighborX="-100000"/>
      <dgm:spPr/>
    </dgm:pt>
    <dgm:pt modelId="{C2C96616-C684-45F6-98D7-5D744F2E6152}" type="pres">
      <dgm:prSet presAssocID="{5FECC61C-4878-494B-81DC-557313BC6FE4}" presName="txShp" presStyleLbl="node1" presStyleIdx="0" presStyleCnt="3" custScaleY="150448" custLinFactNeighborX="-1765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0A920B9-4987-4916-99B3-9CAD0B75A38B}" type="pres">
      <dgm:prSet presAssocID="{3A42F715-45C0-42D3-BD55-4AA3FD973C66}" presName="spacing" presStyleCnt="0"/>
      <dgm:spPr/>
    </dgm:pt>
    <dgm:pt modelId="{5E8AEBF3-1B19-4A3E-82DD-BA1D2B1A837C}" type="pres">
      <dgm:prSet presAssocID="{70DFD72E-8C28-4701-A774-808BB38614B6}" presName="composite" presStyleCnt="0"/>
      <dgm:spPr/>
    </dgm:pt>
    <dgm:pt modelId="{385F89B9-FA27-45C0-864C-D663F01199DF}" type="pres">
      <dgm:prSet presAssocID="{70DFD72E-8C28-4701-A774-808BB38614B6}" presName="imgShp" presStyleLbl="fgImgPlace1" presStyleIdx="1" presStyleCnt="3" custScaleX="195504" custScaleY="195504" custLinFactX="-76070" custLinFactNeighborX="-100000"/>
      <dgm:spPr/>
    </dgm:pt>
    <dgm:pt modelId="{5879FF8B-1FF2-456F-98F7-D2A939E7C89D}" type="pres">
      <dgm:prSet presAssocID="{70DFD72E-8C28-4701-A774-808BB38614B6}" presName="txShp" presStyleLbl="node1" presStyleIdx="1" presStyleCnt="3" custScaleY="150448" custLinFactNeighborX="-1765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8D78F09-0AE1-4731-B0CA-6F41007DC328}" type="pres">
      <dgm:prSet presAssocID="{3FC748A0-0A24-40A6-A0FF-6681B0047FFB}" presName="spacing" presStyleCnt="0"/>
      <dgm:spPr/>
    </dgm:pt>
    <dgm:pt modelId="{1AD49297-5E12-4627-8AD4-4A4C803AAED0}" type="pres">
      <dgm:prSet presAssocID="{6F91C75D-97C3-4100-9D68-E074625CDB58}" presName="composite" presStyleCnt="0"/>
      <dgm:spPr/>
    </dgm:pt>
    <dgm:pt modelId="{9492526C-999B-428F-B4DB-C82650226B7A}" type="pres">
      <dgm:prSet presAssocID="{6F91C75D-97C3-4100-9D68-E074625CDB58}" presName="imgShp" presStyleLbl="fgImgPlace1" presStyleIdx="2" presStyleCnt="3" custScaleX="195504" custScaleY="195504" custLinFactX="-76070" custLinFactNeighborX="-100000"/>
      <dgm:spPr/>
    </dgm:pt>
    <dgm:pt modelId="{D0F1B224-2E88-4797-B80C-49164B4D2F1F}" type="pres">
      <dgm:prSet presAssocID="{6F91C75D-97C3-4100-9D68-E074625CDB58}" presName="txShp" presStyleLbl="node1" presStyleIdx="2" presStyleCnt="3" custScaleY="150491" custLinFactNeighborX="-1765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4C5C0BC-FCED-4689-8244-F0CE55A8B8F0}" srcId="{ACC8AF77-FC8A-4C04-BD8B-F6DC8E74080E}" destId="{70DFD72E-8C28-4701-A774-808BB38614B6}" srcOrd="1" destOrd="0" parTransId="{0C9A4CAA-E7AA-4837-8FCD-7B6784D3CF6A}" sibTransId="{3FC748A0-0A24-40A6-A0FF-6681B0047FFB}"/>
    <dgm:cxn modelId="{7929BD9B-C13D-4CF7-991B-2F24D28ADEBA}" type="presOf" srcId="{70DFD72E-8C28-4701-A774-808BB38614B6}" destId="{5879FF8B-1FF2-456F-98F7-D2A939E7C89D}" srcOrd="0" destOrd="0" presId="urn:microsoft.com/office/officeart/2005/8/layout/vList3"/>
    <dgm:cxn modelId="{6929F056-AF5E-4327-9BBB-C610FF82D18C}" type="presOf" srcId="{ACC8AF77-FC8A-4C04-BD8B-F6DC8E74080E}" destId="{7E73A9A3-CD82-47C4-A45B-AED3E6A52726}" srcOrd="0" destOrd="0" presId="urn:microsoft.com/office/officeart/2005/8/layout/vList3"/>
    <dgm:cxn modelId="{673E2730-65F5-4D5E-8480-B3FD03CE645C}" srcId="{ACC8AF77-FC8A-4C04-BD8B-F6DC8E74080E}" destId="{5FECC61C-4878-494B-81DC-557313BC6FE4}" srcOrd="0" destOrd="0" parTransId="{0F43D154-22F9-445C-9011-C8D2D93987C8}" sibTransId="{3A42F715-45C0-42D3-BD55-4AA3FD973C66}"/>
    <dgm:cxn modelId="{B03E4720-5A48-4821-A55F-A009EA6FF243}" type="presOf" srcId="{5FECC61C-4878-494B-81DC-557313BC6FE4}" destId="{C2C96616-C684-45F6-98D7-5D744F2E6152}" srcOrd="0" destOrd="0" presId="urn:microsoft.com/office/officeart/2005/8/layout/vList3"/>
    <dgm:cxn modelId="{9A7A6299-2085-4397-AF70-4D688BDC867D}" type="presOf" srcId="{6F91C75D-97C3-4100-9D68-E074625CDB58}" destId="{D0F1B224-2E88-4797-B80C-49164B4D2F1F}" srcOrd="0" destOrd="0" presId="urn:microsoft.com/office/officeart/2005/8/layout/vList3"/>
    <dgm:cxn modelId="{8CE78D0F-4354-4F83-93B5-9A72599E2AB6}" srcId="{ACC8AF77-FC8A-4C04-BD8B-F6DC8E74080E}" destId="{6F91C75D-97C3-4100-9D68-E074625CDB58}" srcOrd="2" destOrd="0" parTransId="{5BF56464-26A8-4958-9BC3-D32EC2AF931B}" sibTransId="{DB064D0F-BB34-48B4-AC25-17DCD57E6DD1}"/>
    <dgm:cxn modelId="{C6A11969-5B3B-493C-AC17-77E1834552CC}" type="presParOf" srcId="{7E73A9A3-CD82-47C4-A45B-AED3E6A52726}" destId="{6FE50826-3DD4-47F6-BEAE-D9B8BE6A44D4}" srcOrd="0" destOrd="0" presId="urn:microsoft.com/office/officeart/2005/8/layout/vList3"/>
    <dgm:cxn modelId="{470A82A0-8DEF-4290-94CD-713EA3C9F1C8}" type="presParOf" srcId="{6FE50826-3DD4-47F6-BEAE-D9B8BE6A44D4}" destId="{2289D72F-08AF-47A9-99A5-86069CC8AF6D}" srcOrd="0" destOrd="0" presId="urn:microsoft.com/office/officeart/2005/8/layout/vList3"/>
    <dgm:cxn modelId="{55706C46-6192-417C-9594-8B81C49FECFF}" type="presParOf" srcId="{6FE50826-3DD4-47F6-BEAE-D9B8BE6A44D4}" destId="{C2C96616-C684-45F6-98D7-5D744F2E6152}" srcOrd="1" destOrd="0" presId="urn:microsoft.com/office/officeart/2005/8/layout/vList3"/>
    <dgm:cxn modelId="{C1CC289B-5392-4D78-8984-2F23AD34FCD1}" type="presParOf" srcId="{7E73A9A3-CD82-47C4-A45B-AED3E6A52726}" destId="{40A920B9-4987-4916-99B3-9CAD0B75A38B}" srcOrd="1" destOrd="0" presId="urn:microsoft.com/office/officeart/2005/8/layout/vList3"/>
    <dgm:cxn modelId="{CB1C56D6-794B-46EA-98E3-6B88A1B9030B}" type="presParOf" srcId="{7E73A9A3-CD82-47C4-A45B-AED3E6A52726}" destId="{5E8AEBF3-1B19-4A3E-82DD-BA1D2B1A837C}" srcOrd="2" destOrd="0" presId="urn:microsoft.com/office/officeart/2005/8/layout/vList3"/>
    <dgm:cxn modelId="{CF1FE6BF-3EA3-4753-B5E8-A03FA987937B}" type="presParOf" srcId="{5E8AEBF3-1B19-4A3E-82DD-BA1D2B1A837C}" destId="{385F89B9-FA27-45C0-864C-D663F01199DF}" srcOrd="0" destOrd="0" presId="urn:microsoft.com/office/officeart/2005/8/layout/vList3"/>
    <dgm:cxn modelId="{73F471EB-B98C-42A9-BB25-02027EAA13DB}" type="presParOf" srcId="{5E8AEBF3-1B19-4A3E-82DD-BA1D2B1A837C}" destId="{5879FF8B-1FF2-456F-98F7-D2A939E7C89D}" srcOrd="1" destOrd="0" presId="urn:microsoft.com/office/officeart/2005/8/layout/vList3"/>
    <dgm:cxn modelId="{58344BCA-16C3-42CE-99AB-B80DDCFCA325}" type="presParOf" srcId="{7E73A9A3-CD82-47C4-A45B-AED3E6A52726}" destId="{48D78F09-0AE1-4731-B0CA-6F41007DC328}" srcOrd="3" destOrd="0" presId="urn:microsoft.com/office/officeart/2005/8/layout/vList3"/>
    <dgm:cxn modelId="{319D59A9-88D3-498B-8BDB-6C27BA5C0D4A}" type="presParOf" srcId="{7E73A9A3-CD82-47C4-A45B-AED3E6A52726}" destId="{1AD49297-5E12-4627-8AD4-4A4C803AAED0}" srcOrd="4" destOrd="0" presId="urn:microsoft.com/office/officeart/2005/8/layout/vList3"/>
    <dgm:cxn modelId="{6B8C7A94-B15E-4CA4-8CC9-57A219965E98}" type="presParOf" srcId="{1AD49297-5E12-4627-8AD4-4A4C803AAED0}" destId="{9492526C-999B-428F-B4DB-C82650226B7A}" srcOrd="0" destOrd="0" presId="urn:microsoft.com/office/officeart/2005/8/layout/vList3"/>
    <dgm:cxn modelId="{638D4FD1-E356-4D49-8679-FDBE5654E9B0}" type="presParOf" srcId="{1AD49297-5E12-4627-8AD4-4A4C803AAED0}" destId="{D0F1B224-2E88-4797-B80C-49164B4D2F1F}" srcOrd="1" destOrd="0" presId="urn:microsoft.com/office/officeart/2005/8/layout/vList3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8D6756-4154-46DF-9B19-049B947B777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E308637-73CA-444D-A14B-17EFFB7B9964}">
      <dgm:prSet phldrT="[Text]"/>
      <dgm:spPr>
        <a:solidFill>
          <a:schemeClr val="accent2"/>
        </a:solidFill>
      </dgm:spPr>
      <dgm:t>
        <a:bodyPr lIns="36000" tIns="36000" rIns="36000" bIns="36000"/>
        <a:lstStyle/>
        <a:p>
          <a:r>
            <a:rPr lang="de-DE" b="1" dirty="0" err="1" smtClean="0"/>
            <a:t>e-id-admin</a:t>
          </a:r>
          <a:endParaRPr lang="de-DE" b="1" dirty="0"/>
        </a:p>
      </dgm:t>
    </dgm:pt>
    <dgm:pt modelId="{F28588C6-F74E-40A7-8982-4397A2064EA1}" type="parTrans" cxnId="{B10EE989-05F4-4B94-AF9C-84C6BF8DBCED}">
      <dgm:prSet/>
      <dgm:spPr/>
      <dgm:t>
        <a:bodyPr/>
        <a:lstStyle/>
        <a:p>
          <a:endParaRPr lang="de-DE"/>
        </a:p>
      </dgm:t>
    </dgm:pt>
    <dgm:pt modelId="{FCC654AC-F4FC-4EE6-8A18-EDEED7C18E40}" type="sibTrans" cxnId="{B10EE989-05F4-4B94-AF9C-84C6BF8DBCED}">
      <dgm:prSet/>
      <dgm:spPr/>
      <dgm:t>
        <a:bodyPr/>
        <a:lstStyle/>
        <a:p>
          <a:endParaRPr lang="de-DE"/>
        </a:p>
      </dgm:t>
    </dgm:pt>
    <dgm:pt modelId="{CCE521DF-4203-4CD8-B0FB-52F097F6C0C7}">
      <dgm:prSet phldrT="[Text]"/>
      <dgm:spPr/>
      <dgm:t>
        <a:bodyPr lIns="36000" tIns="36000" rIns="36000" bIns="36000"/>
        <a:lstStyle/>
        <a:p>
          <a:r>
            <a:rPr lang="de-DE" b="1" dirty="0" smtClean="0"/>
            <a:t>Governance Sounding Board</a:t>
          </a:r>
          <a:endParaRPr lang="de-DE" b="1" dirty="0"/>
        </a:p>
      </dgm:t>
    </dgm:pt>
    <dgm:pt modelId="{A75ED594-E55E-4551-936B-C70C18C5FE7B}" type="parTrans" cxnId="{ED6528F9-7CF9-4B01-A7F8-918F2B697001}">
      <dgm:prSet/>
      <dgm:spPr/>
      <dgm:t>
        <a:bodyPr/>
        <a:lstStyle/>
        <a:p>
          <a:endParaRPr lang="de-DE"/>
        </a:p>
      </dgm:t>
    </dgm:pt>
    <dgm:pt modelId="{453CC550-2AC1-4D81-90C8-CA799B87F472}" type="sibTrans" cxnId="{ED6528F9-7CF9-4B01-A7F8-918F2B697001}">
      <dgm:prSet/>
      <dgm:spPr/>
      <dgm:t>
        <a:bodyPr/>
        <a:lstStyle/>
        <a:p>
          <a:endParaRPr lang="de-DE"/>
        </a:p>
      </dgm:t>
    </dgm:pt>
    <dgm:pt modelId="{2D965B2D-EBE0-483A-BD88-4B5EDE7D3AD4}">
      <dgm:prSet phldrT="[Text]"/>
      <dgm:spPr/>
      <dgm:t>
        <a:bodyPr lIns="36000" tIns="36000" rIns="36000" bIns="36000"/>
        <a:lstStyle/>
        <a:p>
          <a:r>
            <a:rPr lang="de-DE" b="1" dirty="0" smtClean="0"/>
            <a:t>Open Source Community</a:t>
          </a:r>
          <a:endParaRPr lang="de-DE" b="1" dirty="0"/>
        </a:p>
      </dgm:t>
    </dgm:pt>
    <dgm:pt modelId="{E44C3525-0FFE-4E03-A661-D42C4E0CEE56}" type="parTrans" cxnId="{EED74E4F-8FA7-41F3-8388-818B56E21378}">
      <dgm:prSet/>
      <dgm:spPr/>
      <dgm:t>
        <a:bodyPr/>
        <a:lstStyle/>
        <a:p>
          <a:endParaRPr lang="de-DE"/>
        </a:p>
      </dgm:t>
    </dgm:pt>
    <dgm:pt modelId="{19FE8FEB-C1BC-42DA-8492-EE6C4D6E7A03}" type="sibTrans" cxnId="{EED74E4F-8FA7-41F3-8388-818B56E21378}">
      <dgm:prSet/>
      <dgm:spPr/>
      <dgm:t>
        <a:bodyPr/>
        <a:lstStyle/>
        <a:p>
          <a:endParaRPr lang="de-DE"/>
        </a:p>
      </dgm:t>
    </dgm:pt>
    <dgm:pt modelId="{5B05A8C5-3D0D-448B-84A4-A758C5B1FB24}">
      <dgm:prSet phldrT="[Text]"/>
      <dgm:spPr/>
      <dgm:t>
        <a:bodyPr lIns="36000" tIns="36000" rIns="36000" bIns="36000"/>
        <a:lstStyle/>
        <a:p>
          <a:r>
            <a:rPr lang="de-DE" b="1" dirty="0" smtClean="0"/>
            <a:t>General</a:t>
          </a:r>
          <a:endParaRPr lang="de-DE" b="1" dirty="0"/>
        </a:p>
      </dgm:t>
    </dgm:pt>
    <dgm:pt modelId="{589CAE69-6D28-4329-8EF5-897D3DB89212}" type="sibTrans" cxnId="{378E7266-6F63-4231-B9B0-F6B646FFC4BC}">
      <dgm:prSet/>
      <dgm:spPr/>
      <dgm:t>
        <a:bodyPr/>
        <a:lstStyle/>
        <a:p>
          <a:endParaRPr lang="de-DE"/>
        </a:p>
      </dgm:t>
    </dgm:pt>
    <dgm:pt modelId="{61B3CC3B-28D6-4DE4-923E-1A21F58FBB20}" type="parTrans" cxnId="{378E7266-6F63-4231-B9B0-F6B646FFC4BC}">
      <dgm:prSet/>
      <dgm:spPr/>
      <dgm:t>
        <a:bodyPr/>
        <a:lstStyle/>
        <a:p>
          <a:endParaRPr lang="de-DE"/>
        </a:p>
      </dgm:t>
    </dgm:pt>
    <dgm:pt modelId="{42C56613-D345-48F9-8756-A0C21EFC064E}">
      <dgm:prSet phldrT="[Text]"/>
      <dgm:spPr>
        <a:solidFill>
          <a:schemeClr val="accent6"/>
        </a:solidFill>
      </dgm:spPr>
      <dgm:t>
        <a:bodyPr lIns="36000" tIns="36000" rIns="36000" bIns="36000"/>
        <a:lstStyle/>
        <a:p>
          <a:r>
            <a:rPr lang="de-DE" dirty="0" smtClean="0"/>
            <a:t>mögliche Sprachen:</a:t>
          </a:r>
          <a:br>
            <a:rPr lang="de-DE" dirty="0" smtClean="0"/>
          </a:br>
          <a:r>
            <a:rPr lang="de-DE" dirty="0" smtClean="0"/>
            <a:t>E, D, F, I</a:t>
          </a:r>
          <a:br>
            <a:rPr lang="de-DE" dirty="0" smtClean="0"/>
          </a:br>
          <a:r>
            <a:rPr lang="de-DE" i="1" dirty="0" smtClean="0"/>
            <a:t>nicht übersetzt</a:t>
          </a:r>
          <a:endParaRPr lang="de-DE" i="1" dirty="0"/>
        </a:p>
      </dgm:t>
    </dgm:pt>
    <dgm:pt modelId="{FF786875-EE00-46D8-88A4-41C3F40F5BC8}" type="parTrans" cxnId="{5431F31C-73F1-4A21-8D91-65FEFE4DC911}">
      <dgm:prSet/>
      <dgm:spPr>
        <a:ln>
          <a:solidFill>
            <a:srgbClr val="C0C0C0"/>
          </a:solidFill>
        </a:ln>
      </dgm:spPr>
      <dgm:t>
        <a:bodyPr/>
        <a:lstStyle/>
        <a:p>
          <a:endParaRPr lang="de-DE"/>
        </a:p>
      </dgm:t>
    </dgm:pt>
    <dgm:pt modelId="{798012B3-08EF-41DB-A17D-3EFFD6E931C8}" type="sibTrans" cxnId="{5431F31C-73F1-4A21-8D91-65FEFE4DC911}">
      <dgm:prSet/>
      <dgm:spPr/>
      <dgm:t>
        <a:bodyPr/>
        <a:lstStyle/>
        <a:p>
          <a:endParaRPr lang="de-DE"/>
        </a:p>
      </dgm:t>
    </dgm:pt>
    <dgm:pt modelId="{5DE49B59-8BB9-414E-939C-284496E41D25}">
      <dgm:prSet phldrT="[Text]"/>
      <dgm:spPr>
        <a:solidFill>
          <a:schemeClr val="accent6"/>
        </a:solidFill>
      </dgm:spPr>
      <dgm:t>
        <a:bodyPr lIns="36000" tIns="36000" rIns="36000" bIns="36000"/>
        <a:lstStyle/>
        <a:p>
          <a:r>
            <a:rPr lang="de-DE" dirty="0" smtClean="0"/>
            <a:t>mögliche Sprachen:</a:t>
          </a:r>
          <a:br>
            <a:rPr lang="de-DE" dirty="0" smtClean="0"/>
          </a:br>
          <a:r>
            <a:rPr lang="de-DE" dirty="0" smtClean="0"/>
            <a:t>D, F, I, E</a:t>
          </a:r>
          <a:br>
            <a:rPr lang="de-DE" dirty="0" smtClean="0"/>
          </a:br>
          <a:r>
            <a:rPr lang="de-DE" i="1" dirty="0" smtClean="0"/>
            <a:t>nicht übersetzt</a:t>
          </a:r>
          <a:endParaRPr lang="de-DE" i="1" dirty="0"/>
        </a:p>
      </dgm:t>
    </dgm:pt>
    <dgm:pt modelId="{2223E706-C7C9-46DB-A05B-9758D178F6D9}" type="parTrans" cxnId="{87A47D89-D5EB-4E0F-8C04-FC85A5F4BD69}">
      <dgm:prSet/>
      <dgm:spPr>
        <a:ln>
          <a:solidFill>
            <a:srgbClr val="C0C0C0"/>
          </a:solidFill>
        </a:ln>
      </dgm:spPr>
      <dgm:t>
        <a:bodyPr/>
        <a:lstStyle/>
        <a:p>
          <a:endParaRPr lang="de-DE"/>
        </a:p>
      </dgm:t>
    </dgm:pt>
    <dgm:pt modelId="{84626477-44E6-4691-BB8C-4EDDD5B756D4}" type="sibTrans" cxnId="{87A47D89-D5EB-4E0F-8C04-FC85A5F4BD69}">
      <dgm:prSet/>
      <dgm:spPr/>
      <dgm:t>
        <a:bodyPr/>
        <a:lstStyle/>
        <a:p>
          <a:endParaRPr lang="de-DE"/>
        </a:p>
      </dgm:t>
    </dgm:pt>
    <dgm:pt modelId="{FEDAE508-C9AD-4FAC-8D08-04EC43A5876E}">
      <dgm:prSet phldrT="[Text]"/>
      <dgm:spPr>
        <a:solidFill>
          <a:schemeClr val="accent6"/>
        </a:solidFill>
      </dgm:spPr>
      <dgm:t>
        <a:bodyPr lIns="36000" tIns="36000" rIns="36000" bIns="36000"/>
        <a:lstStyle/>
        <a:p>
          <a:r>
            <a:rPr lang="de-DE" dirty="0" smtClean="0"/>
            <a:t>Offene Mitwirkung</a:t>
          </a:r>
          <a:endParaRPr lang="de-DE" dirty="0"/>
        </a:p>
      </dgm:t>
    </dgm:pt>
    <dgm:pt modelId="{0D8E10F6-D40C-4A4F-AA32-EF95152D4BC4}" type="parTrans" cxnId="{A642054E-F267-4E55-BCAD-6C12AF2BDD70}">
      <dgm:prSet/>
      <dgm:spPr>
        <a:ln>
          <a:solidFill>
            <a:srgbClr val="C0C0C0"/>
          </a:solidFill>
        </a:ln>
      </dgm:spPr>
      <dgm:t>
        <a:bodyPr/>
        <a:lstStyle/>
        <a:p>
          <a:endParaRPr lang="de-DE"/>
        </a:p>
      </dgm:t>
    </dgm:pt>
    <dgm:pt modelId="{6585A527-D96C-437A-8EBD-BD266A9D54ED}" type="sibTrans" cxnId="{A642054E-F267-4E55-BCAD-6C12AF2BDD70}">
      <dgm:prSet/>
      <dgm:spPr/>
      <dgm:t>
        <a:bodyPr/>
        <a:lstStyle/>
        <a:p>
          <a:endParaRPr lang="de-DE"/>
        </a:p>
      </dgm:t>
    </dgm:pt>
    <dgm:pt modelId="{B8B43E69-4826-4583-96FD-CD20528C6A74}">
      <dgm:prSet phldrT="[Text]"/>
      <dgm:spPr>
        <a:solidFill>
          <a:schemeClr val="accent6"/>
        </a:solidFill>
      </dgm:spPr>
      <dgm:t>
        <a:bodyPr lIns="36000" tIns="36000" rIns="36000" bIns="36000"/>
        <a:lstStyle/>
        <a:p>
          <a:r>
            <a:rPr lang="de-DE" dirty="0" smtClean="0"/>
            <a:t>Sprachen:</a:t>
          </a:r>
          <a:br>
            <a:rPr lang="de-DE" dirty="0" smtClean="0"/>
          </a:br>
          <a:r>
            <a:rPr lang="de-DE" dirty="0" smtClean="0"/>
            <a:t>D, F, I</a:t>
          </a:r>
          <a:br>
            <a:rPr lang="de-DE" dirty="0" smtClean="0"/>
          </a:br>
          <a:r>
            <a:rPr lang="de-DE" i="1" dirty="0" smtClean="0"/>
            <a:t>übersetzt</a:t>
          </a:r>
          <a:endParaRPr lang="de-DE" dirty="0"/>
        </a:p>
      </dgm:t>
    </dgm:pt>
    <dgm:pt modelId="{4F020AB5-CB65-4D3B-BDF8-184AD9830D6D}" type="parTrans" cxnId="{CCE306FB-BB01-42B4-B819-1DE5DAE18C76}">
      <dgm:prSet/>
      <dgm:spPr>
        <a:ln>
          <a:solidFill>
            <a:srgbClr val="C0C0C0"/>
          </a:solidFill>
        </a:ln>
      </dgm:spPr>
      <dgm:t>
        <a:bodyPr/>
        <a:lstStyle/>
        <a:p>
          <a:endParaRPr lang="de-DE"/>
        </a:p>
      </dgm:t>
    </dgm:pt>
    <dgm:pt modelId="{399D46FA-B5F5-4819-959C-CA9E4A474C15}" type="sibTrans" cxnId="{CCE306FB-BB01-42B4-B819-1DE5DAE18C76}">
      <dgm:prSet/>
      <dgm:spPr/>
      <dgm:t>
        <a:bodyPr/>
        <a:lstStyle/>
        <a:p>
          <a:endParaRPr lang="de-DE"/>
        </a:p>
      </dgm:t>
    </dgm:pt>
    <dgm:pt modelId="{77EF0333-8E52-482A-850A-DED84125AEF2}">
      <dgm:prSet phldrT="[Text]"/>
      <dgm:spPr>
        <a:solidFill>
          <a:schemeClr val="accent6"/>
        </a:solidFill>
      </dgm:spPr>
      <dgm:t>
        <a:bodyPr lIns="36000" tIns="36000" rIns="36000" bIns="36000"/>
        <a:lstStyle/>
        <a:p>
          <a:r>
            <a:rPr lang="de-DE" dirty="0" smtClean="0"/>
            <a:t>Inhalte vom Projektteam</a:t>
          </a:r>
        </a:p>
        <a:p>
          <a:r>
            <a:rPr lang="de-DE" dirty="0" smtClean="0"/>
            <a:t>+ Glossar</a:t>
          </a:r>
          <a:endParaRPr lang="de-DE" dirty="0"/>
        </a:p>
      </dgm:t>
    </dgm:pt>
    <dgm:pt modelId="{93D65211-8802-4969-ACAE-A18AAF5D5B54}" type="parTrans" cxnId="{E1C60861-4B1A-4BAC-9655-E66232BEF529}">
      <dgm:prSet/>
      <dgm:spPr>
        <a:ln>
          <a:solidFill>
            <a:srgbClr val="C0C0C0"/>
          </a:solidFill>
        </a:ln>
      </dgm:spPr>
      <dgm:t>
        <a:bodyPr/>
        <a:lstStyle/>
        <a:p>
          <a:endParaRPr lang="de-DE"/>
        </a:p>
      </dgm:t>
    </dgm:pt>
    <dgm:pt modelId="{8AF2958A-F1B5-42E4-96B9-3BFECE2C97B0}" type="sibTrans" cxnId="{E1C60861-4B1A-4BAC-9655-E66232BEF529}">
      <dgm:prSet/>
      <dgm:spPr/>
      <dgm:t>
        <a:bodyPr/>
        <a:lstStyle/>
        <a:p>
          <a:endParaRPr lang="de-DE"/>
        </a:p>
      </dgm:t>
    </dgm:pt>
    <dgm:pt modelId="{9BEF1D36-AE21-4FD9-BD9B-23EDC8FC46EF}">
      <dgm:prSet phldrT="[Text]"/>
      <dgm:spPr>
        <a:solidFill>
          <a:schemeClr val="accent6"/>
        </a:solidFill>
      </dgm:spPr>
      <dgm:t>
        <a:bodyPr lIns="36000" tIns="36000" rIns="36000" bIns="36000"/>
        <a:lstStyle/>
        <a:p>
          <a:r>
            <a:rPr lang="de-DE" i="0" dirty="0" smtClean="0"/>
            <a:t>Offene Mitwirkung</a:t>
          </a:r>
          <a:endParaRPr lang="de-DE" i="0" dirty="0"/>
        </a:p>
      </dgm:t>
    </dgm:pt>
    <dgm:pt modelId="{1535D1A3-2728-4709-BA8A-79B70A4A7E1B}" type="parTrans" cxnId="{B0FC9CD9-6D0D-4819-9F8A-51F7E087F121}">
      <dgm:prSet/>
      <dgm:spPr>
        <a:ln>
          <a:solidFill>
            <a:srgbClr val="C0C0C0"/>
          </a:solidFill>
        </a:ln>
      </dgm:spPr>
      <dgm:t>
        <a:bodyPr/>
        <a:lstStyle/>
        <a:p>
          <a:endParaRPr lang="de-DE"/>
        </a:p>
      </dgm:t>
    </dgm:pt>
    <dgm:pt modelId="{F1456BB3-DADC-43C8-88C3-4BF257191892}" type="sibTrans" cxnId="{B0FC9CD9-6D0D-4819-9F8A-51F7E087F121}">
      <dgm:prSet/>
      <dgm:spPr/>
      <dgm:t>
        <a:bodyPr/>
        <a:lstStyle/>
        <a:p>
          <a:endParaRPr lang="de-DE"/>
        </a:p>
      </dgm:t>
    </dgm:pt>
    <dgm:pt modelId="{08E204E2-77C6-4E1C-9E7C-F9F3C0F907D9}" type="pres">
      <dgm:prSet presAssocID="{AF8D6756-4154-46DF-9B19-049B947B77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DBC80E12-714B-475C-87EC-EE958087E346}" type="pres">
      <dgm:prSet presAssocID="{EE308637-73CA-444D-A14B-17EFFB7B9964}" presName="hierRoot1" presStyleCnt="0">
        <dgm:presLayoutVars>
          <dgm:hierBranch val="init"/>
        </dgm:presLayoutVars>
      </dgm:prSet>
      <dgm:spPr/>
    </dgm:pt>
    <dgm:pt modelId="{02E3B0A6-F3C2-44AC-94F8-0A911A071B78}" type="pres">
      <dgm:prSet presAssocID="{EE308637-73CA-444D-A14B-17EFFB7B9964}" presName="rootComposite1" presStyleCnt="0"/>
      <dgm:spPr/>
    </dgm:pt>
    <dgm:pt modelId="{71A2F54F-C3C8-48B2-BC51-F3C50D340C64}" type="pres">
      <dgm:prSet presAssocID="{EE308637-73CA-444D-A14B-17EFFB7B996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E46EF3A5-650A-43E1-9047-5E32D2B445F7}" type="pres">
      <dgm:prSet presAssocID="{EE308637-73CA-444D-A14B-17EFFB7B9964}" presName="rootConnector1" presStyleLbl="node1" presStyleIdx="0" presStyleCnt="0"/>
      <dgm:spPr/>
      <dgm:t>
        <a:bodyPr/>
        <a:lstStyle/>
        <a:p>
          <a:endParaRPr lang="de-DE"/>
        </a:p>
      </dgm:t>
    </dgm:pt>
    <dgm:pt modelId="{D059F0C9-C119-4B85-89C8-C40EE8E0C257}" type="pres">
      <dgm:prSet presAssocID="{EE308637-73CA-444D-A14B-17EFFB7B9964}" presName="hierChild2" presStyleCnt="0"/>
      <dgm:spPr/>
    </dgm:pt>
    <dgm:pt modelId="{30DC5F65-DDA3-4BB6-A50C-A47E8E9A6253}" type="pres">
      <dgm:prSet presAssocID="{61B3CC3B-28D6-4DE4-923E-1A21F58FBB20}" presName="Name37" presStyleLbl="parChTrans1D2" presStyleIdx="0" presStyleCnt="3"/>
      <dgm:spPr/>
      <dgm:t>
        <a:bodyPr/>
        <a:lstStyle/>
        <a:p>
          <a:endParaRPr lang="de-DE"/>
        </a:p>
      </dgm:t>
    </dgm:pt>
    <dgm:pt modelId="{694FE1FC-3501-4E86-8487-19B74A8A6672}" type="pres">
      <dgm:prSet presAssocID="{5B05A8C5-3D0D-448B-84A4-A758C5B1FB24}" presName="hierRoot2" presStyleCnt="0">
        <dgm:presLayoutVars>
          <dgm:hierBranch val="init"/>
        </dgm:presLayoutVars>
      </dgm:prSet>
      <dgm:spPr/>
    </dgm:pt>
    <dgm:pt modelId="{EA8603D4-7E5E-4F38-8BCE-D1F0BA1ED745}" type="pres">
      <dgm:prSet presAssocID="{5B05A8C5-3D0D-448B-84A4-A758C5B1FB24}" presName="rootComposite" presStyleCnt="0"/>
      <dgm:spPr/>
    </dgm:pt>
    <dgm:pt modelId="{239DDC2E-1E82-442A-B106-4DD902DE690F}" type="pres">
      <dgm:prSet presAssocID="{5B05A8C5-3D0D-448B-84A4-A758C5B1FB2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418E8B0-C94E-400B-8D79-BA42030307FA}" type="pres">
      <dgm:prSet presAssocID="{5B05A8C5-3D0D-448B-84A4-A758C5B1FB24}" presName="rootConnector" presStyleLbl="node2" presStyleIdx="0" presStyleCnt="3"/>
      <dgm:spPr/>
      <dgm:t>
        <a:bodyPr/>
        <a:lstStyle/>
        <a:p>
          <a:endParaRPr lang="de-DE"/>
        </a:p>
      </dgm:t>
    </dgm:pt>
    <dgm:pt modelId="{D2A66371-4CD3-4DD6-9237-5B7BC77AC181}" type="pres">
      <dgm:prSet presAssocID="{5B05A8C5-3D0D-448B-84A4-A758C5B1FB24}" presName="hierChild4" presStyleCnt="0"/>
      <dgm:spPr/>
    </dgm:pt>
    <dgm:pt modelId="{2780EA4F-5E45-474F-8AB3-799462B38ECB}" type="pres">
      <dgm:prSet presAssocID="{4F020AB5-CB65-4D3B-BDF8-184AD9830D6D}" presName="Name37" presStyleLbl="parChTrans1D3" presStyleIdx="0" presStyleCnt="6"/>
      <dgm:spPr/>
      <dgm:t>
        <a:bodyPr/>
        <a:lstStyle/>
        <a:p>
          <a:endParaRPr lang="de-DE"/>
        </a:p>
      </dgm:t>
    </dgm:pt>
    <dgm:pt modelId="{A6CA0E50-96B6-42F6-B68D-674291B5F134}" type="pres">
      <dgm:prSet presAssocID="{B8B43E69-4826-4583-96FD-CD20528C6A74}" presName="hierRoot2" presStyleCnt="0">
        <dgm:presLayoutVars>
          <dgm:hierBranch val="init"/>
        </dgm:presLayoutVars>
      </dgm:prSet>
      <dgm:spPr/>
    </dgm:pt>
    <dgm:pt modelId="{5FFCBB4A-E0AE-4E71-89A9-E2255BA64147}" type="pres">
      <dgm:prSet presAssocID="{B8B43E69-4826-4583-96FD-CD20528C6A74}" presName="rootComposite" presStyleCnt="0"/>
      <dgm:spPr/>
    </dgm:pt>
    <dgm:pt modelId="{0A4EC348-456A-4078-97AB-A6AF65E0F428}" type="pres">
      <dgm:prSet presAssocID="{B8B43E69-4826-4583-96FD-CD20528C6A7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629B285-0007-4E07-9FCA-B8E0C7A6138B}" type="pres">
      <dgm:prSet presAssocID="{B8B43E69-4826-4583-96FD-CD20528C6A74}" presName="rootConnector" presStyleLbl="node3" presStyleIdx="0" presStyleCnt="6"/>
      <dgm:spPr/>
      <dgm:t>
        <a:bodyPr/>
        <a:lstStyle/>
        <a:p>
          <a:endParaRPr lang="de-DE"/>
        </a:p>
      </dgm:t>
    </dgm:pt>
    <dgm:pt modelId="{B407B8CE-1982-4422-92F6-D6AADBA991D2}" type="pres">
      <dgm:prSet presAssocID="{B8B43E69-4826-4583-96FD-CD20528C6A74}" presName="hierChild4" presStyleCnt="0"/>
      <dgm:spPr/>
    </dgm:pt>
    <dgm:pt modelId="{F3F7259B-4BD0-47BB-AE76-1F35636AA721}" type="pres">
      <dgm:prSet presAssocID="{B8B43E69-4826-4583-96FD-CD20528C6A74}" presName="hierChild5" presStyleCnt="0"/>
      <dgm:spPr/>
    </dgm:pt>
    <dgm:pt modelId="{D5E025B3-9A98-4B22-B8ED-6F8812DED0A2}" type="pres">
      <dgm:prSet presAssocID="{93D65211-8802-4969-ACAE-A18AAF5D5B54}" presName="Name37" presStyleLbl="parChTrans1D3" presStyleIdx="1" presStyleCnt="6"/>
      <dgm:spPr/>
      <dgm:t>
        <a:bodyPr/>
        <a:lstStyle/>
        <a:p>
          <a:endParaRPr lang="de-DE"/>
        </a:p>
      </dgm:t>
    </dgm:pt>
    <dgm:pt modelId="{594BE4C4-AE86-4300-A123-2DD78761DF83}" type="pres">
      <dgm:prSet presAssocID="{77EF0333-8E52-482A-850A-DED84125AEF2}" presName="hierRoot2" presStyleCnt="0">
        <dgm:presLayoutVars>
          <dgm:hierBranch val="init"/>
        </dgm:presLayoutVars>
      </dgm:prSet>
      <dgm:spPr/>
    </dgm:pt>
    <dgm:pt modelId="{C0F56164-71AE-451F-A95A-17FB7413E457}" type="pres">
      <dgm:prSet presAssocID="{77EF0333-8E52-482A-850A-DED84125AEF2}" presName="rootComposite" presStyleCnt="0"/>
      <dgm:spPr/>
    </dgm:pt>
    <dgm:pt modelId="{076A7BB1-B10C-4513-AC0E-BCD56E659457}" type="pres">
      <dgm:prSet presAssocID="{77EF0333-8E52-482A-850A-DED84125AEF2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2B04E12-5239-45EC-A6BB-463AD359D84F}" type="pres">
      <dgm:prSet presAssocID="{77EF0333-8E52-482A-850A-DED84125AEF2}" presName="rootConnector" presStyleLbl="node3" presStyleIdx="1" presStyleCnt="6"/>
      <dgm:spPr/>
      <dgm:t>
        <a:bodyPr/>
        <a:lstStyle/>
        <a:p>
          <a:endParaRPr lang="de-DE"/>
        </a:p>
      </dgm:t>
    </dgm:pt>
    <dgm:pt modelId="{416FCBC6-9C1B-4559-841E-41AE80FD9F67}" type="pres">
      <dgm:prSet presAssocID="{77EF0333-8E52-482A-850A-DED84125AEF2}" presName="hierChild4" presStyleCnt="0"/>
      <dgm:spPr/>
    </dgm:pt>
    <dgm:pt modelId="{78D7ABB9-D791-42EF-A33C-3C34488C4984}" type="pres">
      <dgm:prSet presAssocID="{77EF0333-8E52-482A-850A-DED84125AEF2}" presName="hierChild5" presStyleCnt="0"/>
      <dgm:spPr/>
    </dgm:pt>
    <dgm:pt modelId="{4832E4DF-480C-4340-8050-5CEB1637E291}" type="pres">
      <dgm:prSet presAssocID="{5B05A8C5-3D0D-448B-84A4-A758C5B1FB24}" presName="hierChild5" presStyleCnt="0"/>
      <dgm:spPr/>
    </dgm:pt>
    <dgm:pt modelId="{52CEBC70-A244-4C2D-BD7B-82B43A4BDFB7}" type="pres">
      <dgm:prSet presAssocID="{A75ED594-E55E-4551-936B-C70C18C5FE7B}" presName="Name37" presStyleLbl="parChTrans1D2" presStyleIdx="1" presStyleCnt="3"/>
      <dgm:spPr/>
      <dgm:t>
        <a:bodyPr/>
        <a:lstStyle/>
        <a:p>
          <a:endParaRPr lang="de-DE"/>
        </a:p>
      </dgm:t>
    </dgm:pt>
    <dgm:pt modelId="{0491FACF-DDB8-45EE-B1DA-58362BB4B0DA}" type="pres">
      <dgm:prSet presAssocID="{CCE521DF-4203-4CD8-B0FB-52F097F6C0C7}" presName="hierRoot2" presStyleCnt="0">
        <dgm:presLayoutVars>
          <dgm:hierBranch val="init"/>
        </dgm:presLayoutVars>
      </dgm:prSet>
      <dgm:spPr/>
    </dgm:pt>
    <dgm:pt modelId="{CF609442-35E4-4D96-8DA3-29CF44B01122}" type="pres">
      <dgm:prSet presAssocID="{CCE521DF-4203-4CD8-B0FB-52F097F6C0C7}" presName="rootComposite" presStyleCnt="0"/>
      <dgm:spPr/>
    </dgm:pt>
    <dgm:pt modelId="{B2B8F4BC-49C7-4014-BCC1-657EA0ECF658}" type="pres">
      <dgm:prSet presAssocID="{CCE521DF-4203-4CD8-B0FB-52F097F6C0C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908CBFD-8BC9-4794-B7EC-CB6D70799888}" type="pres">
      <dgm:prSet presAssocID="{CCE521DF-4203-4CD8-B0FB-52F097F6C0C7}" presName="rootConnector" presStyleLbl="node2" presStyleIdx="1" presStyleCnt="3"/>
      <dgm:spPr/>
      <dgm:t>
        <a:bodyPr/>
        <a:lstStyle/>
        <a:p>
          <a:endParaRPr lang="de-DE"/>
        </a:p>
      </dgm:t>
    </dgm:pt>
    <dgm:pt modelId="{66CD21A7-2504-4E30-8B00-C84F8F3985B0}" type="pres">
      <dgm:prSet presAssocID="{CCE521DF-4203-4CD8-B0FB-52F097F6C0C7}" presName="hierChild4" presStyleCnt="0"/>
      <dgm:spPr/>
    </dgm:pt>
    <dgm:pt modelId="{FD1A92C6-36EF-4035-AE85-041944F1D88D}" type="pres">
      <dgm:prSet presAssocID="{2223E706-C7C9-46DB-A05B-9758D178F6D9}" presName="Name37" presStyleLbl="parChTrans1D3" presStyleIdx="2" presStyleCnt="6"/>
      <dgm:spPr/>
      <dgm:t>
        <a:bodyPr/>
        <a:lstStyle/>
        <a:p>
          <a:endParaRPr lang="de-DE"/>
        </a:p>
      </dgm:t>
    </dgm:pt>
    <dgm:pt modelId="{E86DCF21-C800-4FE7-9B17-4E62CD89BFC1}" type="pres">
      <dgm:prSet presAssocID="{5DE49B59-8BB9-414E-939C-284496E41D25}" presName="hierRoot2" presStyleCnt="0">
        <dgm:presLayoutVars>
          <dgm:hierBranch val="init"/>
        </dgm:presLayoutVars>
      </dgm:prSet>
      <dgm:spPr/>
    </dgm:pt>
    <dgm:pt modelId="{C3AB6496-8E35-4190-A4D0-DDA0CA532939}" type="pres">
      <dgm:prSet presAssocID="{5DE49B59-8BB9-414E-939C-284496E41D25}" presName="rootComposite" presStyleCnt="0"/>
      <dgm:spPr/>
    </dgm:pt>
    <dgm:pt modelId="{EDDD8B94-74FC-4835-8C21-0429BD747F3D}" type="pres">
      <dgm:prSet presAssocID="{5DE49B59-8BB9-414E-939C-284496E41D25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313CAED-390E-4F09-B6B4-22D444AE1DE4}" type="pres">
      <dgm:prSet presAssocID="{5DE49B59-8BB9-414E-939C-284496E41D25}" presName="rootConnector" presStyleLbl="node3" presStyleIdx="2" presStyleCnt="6"/>
      <dgm:spPr/>
      <dgm:t>
        <a:bodyPr/>
        <a:lstStyle/>
        <a:p>
          <a:endParaRPr lang="de-DE"/>
        </a:p>
      </dgm:t>
    </dgm:pt>
    <dgm:pt modelId="{B636528F-864E-4824-A1C9-1828127E7516}" type="pres">
      <dgm:prSet presAssocID="{5DE49B59-8BB9-414E-939C-284496E41D25}" presName="hierChild4" presStyleCnt="0"/>
      <dgm:spPr/>
    </dgm:pt>
    <dgm:pt modelId="{3A9C1C0E-334C-4664-AE68-E0CC0C482647}" type="pres">
      <dgm:prSet presAssocID="{5DE49B59-8BB9-414E-939C-284496E41D25}" presName="hierChild5" presStyleCnt="0"/>
      <dgm:spPr/>
    </dgm:pt>
    <dgm:pt modelId="{3BEFD18B-FD0F-4F00-8219-118EA04B549B}" type="pres">
      <dgm:prSet presAssocID="{0D8E10F6-D40C-4A4F-AA32-EF95152D4BC4}" presName="Name37" presStyleLbl="parChTrans1D3" presStyleIdx="3" presStyleCnt="6"/>
      <dgm:spPr/>
      <dgm:t>
        <a:bodyPr/>
        <a:lstStyle/>
        <a:p>
          <a:endParaRPr lang="de-DE"/>
        </a:p>
      </dgm:t>
    </dgm:pt>
    <dgm:pt modelId="{98E73692-7DE4-4487-BB94-371DA6363F0E}" type="pres">
      <dgm:prSet presAssocID="{FEDAE508-C9AD-4FAC-8D08-04EC43A5876E}" presName="hierRoot2" presStyleCnt="0">
        <dgm:presLayoutVars>
          <dgm:hierBranch val="init"/>
        </dgm:presLayoutVars>
      </dgm:prSet>
      <dgm:spPr/>
    </dgm:pt>
    <dgm:pt modelId="{12DC9752-3306-4CE4-811B-B98E3D7B800A}" type="pres">
      <dgm:prSet presAssocID="{FEDAE508-C9AD-4FAC-8D08-04EC43A5876E}" presName="rootComposite" presStyleCnt="0"/>
      <dgm:spPr/>
    </dgm:pt>
    <dgm:pt modelId="{6B23CEA5-46D2-4EF3-AD9F-72BCCF2851C0}" type="pres">
      <dgm:prSet presAssocID="{FEDAE508-C9AD-4FAC-8D08-04EC43A5876E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DFF5529-9E68-46A0-B4B7-A5B5817AAA91}" type="pres">
      <dgm:prSet presAssocID="{FEDAE508-C9AD-4FAC-8D08-04EC43A5876E}" presName="rootConnector" presStyleLbl="node3" presStyleIdx="3" presStyleCnt="6"/>
      <dgm:spPr/>
      <dgm:t>
        <a:bodyPr/>
        <a:lstStyle/>
        <a:p>
          <a:endParaRPr lang="de-DE"/>
        </a:p>
      </dgm:t>
    </dgm:pt>
    <dgm:pt modelId="{3B0A85C4-E264-4CCF-848A-C9CD42B19964}" type="pres">
      <dgm:prSet presAssocID="{FEDAE508-C9AD-4FAC-8D08-04EC43A5876E}" presName="hierChild4" presStyleCnt="0"/>
      <dgm:spPr/>
    </dgm:pt>
    <dgm:pt modelId="{DE496B46-477B-4952-98E9-B3A87D0B1C67}" type="pres">
      <dgm:prSet presAssocID="{FEDAE508-C9AD-4FAC-8D08-04EC43A5876E}" presName="hierChild5" presStyleCnt="0"/>
      <dgm:spPr/>
    </dgm:pt>
    <dgm:pt modelId="{43DE150F-AFC0-4DA2-ACB9-BD8207900BA6}" type="pres">
      <dgm:prSet presAssocID="{CCE521DF-4203-4CD8-B0FB-52F097F6C0C7}" presName="hierChild5" presStyleCnt="0"/>
      <dgm:spPr/>
    </dgm:pt>
    <dgm:pt modelId="{005F6E59-C1D9-444E-A764-915C9596BB70}" type="pres">
      <dgm:prSet presAssocID="{E44C3525-0FFE-4E03-A661-D42C4E0CEE56}" presName="Name37" presStyleLbl="parChTrans1D2" presStyleIdx="2" presStyleCnt="3"/>
      <dgm:spPr/>
      <dgm:t>
        <a:bodyPr/>
        <a:lstStyle/>
        <a:p>
          <a:endParaRPr lang="de-DE"/>
        </a:p>
      </dgm:t>
    </dgm:pt>
    <dgm:pt modelId="{43584A96-9EB7-4582-BCFA-9F130FE65745}" type="pres">
      <dgm:prSet presAssocID="{2D965B2D-EBE0-483A-BD88-4B5EDE7D3AD4}" presName="hierRoot2" presStyleCnt="0">
        <dgm:presLayoutVars>
          <dgm:hierBranch val="init"/>
        </dgm:presLayoutVars>
      </dgm:prSet>
      <dgm:spPr/>
    </dgm:pt>
    <dgm:pt modelId="{9553DAC0-9F89-425E-A6DB-745AFF80141E}" type="pres">
      <dgm:prSet presAssocID="{2D965B2D-EBE0-483A-BD88-4B5EDE7D3AD4}" presName="rootComposite" presStyleCnt="0"/>
      <dgm:spPr/>
    </dgm:pt>
    <dgm:pt modelId="{AB54217F-5848-4733-9038-36DA5232A23A}" type="pres">
      <dgm:prSet presAssocID="{2D965B2D-EBE0-483A-BD88-4B5EDE7D3AD4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A7FCF82-E72E-4E16-BDE5-9030753980D2}" type="pres">
      <dgm:prSet presAssocID="{2D965B2D-EBE0-483A-BD88-4B5EDE7D3AD4}" presName="rootConnector" presStyleLbl="node2" presStyleIdx="2" presStyleCnt="3"/>
      <dgm:spPr/>
      <dgm:t>
        <a:bodyPr/>
        <a:lstStyle/>
        <a:p>
          <a:endParaRPr lang="de-DE"/>
        </a:p>
      </dgm:t>
    </dgm:pt>
    <dgm:pt modelId="{558C5846-64AE-4CC7-B963-FADC34773AFD}" type="pres">
      <dgm:prSet presAssocID="{2D965B2D-EBE0-483A-BD88-4B5EDE7D3AD4}" presName="hierChild4" presStyleCnt="0"/>
      <dgm:spPr/>
    </dgm:pt>
    <dgm:pt modelId="{3CE6CA60-4B66-49AC-AADC-E1416DFB784C}" type="pres">
      <dgm:prSet presAssocID="{FF786875-EE00-46D8-88A4-41C3F40F5BC8}" presName="Name37" presStyleLbl="parChTrans1D3" presStyleIdx="4" presStyleCnt="6"/>
      <dgm:spPr/>
      <dgm:t>
        <a:bodyPr/>
        <a:lstStyle/>
        <a:p>
          <a:endParaRPr lang="de-DE"/>
        </a:p>
      </dgm:t>
    </dgm:pt>
    <dgm:pt modelId="{5475C4A5-B668-4EE1-8E6C-900054090A6E}" type="pres">
      <dgm:prSet presAssocID="{42C56613-D345-48F9-8756-A0C21EFC064E}" presName="hierRoot2" presStyleCnt="0">
        <dgm:presLayoutVars>
          <dgm:hierBranch val="init"/>
        </dgm:presLayoutVars>
      </dgm:prSet>
      <dgm:spPr/>
    </dgm:pt>
    <dgm:pt modelId="{D0E0C984-08F4-468B-9B86-8D675637DBFE}" type="pres">
      <dgm:prSet presAssocID="{42C56613-D345-48F9-8756-A0C21EFC064E}" presName="rootComposite" presStyleCnt="0"/>
      <dgm:spPr/>
    </dgm:pt>
    <dgm:pt modelId="{F5B36B8D-33B3-43C0-AAB6-75C9192CE663}" type="pres">
      <dgm:prSet presAssocID="{42C56613-D345-48F9-8756-A0C21EFC064E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3988719-3A86-484F-B8B1-9D5A8A3D65CA}" type="pres">
      <dgm:prSet presAssocID="{42C56613-D345-48F9-8756-A0C21EFC064E}" presName="rootConnector" presStyleLbl="node3" presStyleIdx="4" presStyleCnt="6"/>
      <dgm:spPr/>
      <dgm:t>
        <a:bodyPr/>
        <a:lstStyle/>
        <a:p>
          <a:endParaRPr lang="de-DE"/>
        </a:p>
      </dgm:t>
    </dgm:pt>
    <dgm:pt modelId="{C5A20A3E-6B07-4ABD-A4FA-BD98A9812284}" type="pres">
      <dgm:prSet presAssocID="{42C56613-D345-48F9-8756-A0C21EFC064E}" presName="hierChild4" presStyleCnt="0"/>
      <dgm:spPr/>
    </dgm:pt>
    <dgm:pt modelId="{83FECAE5-11BD-4791-8896-9C251ED8D847}" type="pres">
      <dgm:prSet presAssocID="{42C56613-D345-48F9-8756-A0C21EFC064E}" presName="hierChild5" presStyleCnt="0"/>
      <dgm:spPr/>
    </dgm:pt>
    <dgm:pt modelId="{F30AD7E8-B5F5-41A7-ABB6-7743B7D26BE9}" type="pres">
      <dgm:prSet presAssocID="{1535D1A3-2728-4709-BA8A-79B70A4A7E1B}" presName="Name37" presStyleLbl="parChTrans1D3" presStyleIdx="5" presStyleCnt="6"/>
      <dgm:spPr/>
      <dgm:t>
        <a:bodyPr/>
        <a:lstStyle/>
        <a:p>
          <a:endParaRPr lang="de-DE"/>
        </a:p>
      </dgm:t>
    </dgm:pt>
    <dgm:pt modelId="{76F23C91-5D2E-427C-A01B-B481FBCBBA4C}" type="pres">
      <dgm:prSet presAssocID="{9BEF1D36-AE21-4FD9-BD9B-23EDC8FC46EF}" presName="hierRoot2" presStyleCnt="0">
        <dgm:presLayoutVars>
          <dgm:hierBranch val="init"/>
        </dgm:presLayoutVars>
      </dgm:prSet>
      <dgm:spPr/>
    </dgm:pt>
    <dgm:pt modelId="{87751E25-671F-43C5-8234-1B7E919D4486}" type="pres">
      <dgm:prSet presAssocID="{9BEF1D36-AE21-4FD9-BD9B-23EDC8FC46EF}" presName="rootComposite" presStyleCnt="0"/>
      <dgm:spPr/>
    </dgm:pt>
    <dgm:pt modelId="{99C79626-3725-429D-A604-160A915BC07E}" type="pres">
      <dgm:prSet presAssocID="{9BEF1D36-AE21-4FD9-BD9B-23EDC8FC46EF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AA97088-DF3A-4765-9B78-F3478D681E8D}" type="pres">
      <dgm:prSet presAssocID="{9BEF1D36-AE21-4FD9-BD9B-23EDC8FC46EF}" presName="rootConnector" presStyleLbl="node3" presStyleIdx="5" presStyleCnt="6"/>
      <dgm:spPr/>
      <dgm:t>
        <a:bodyPr/>
        <a:lstStyle/>
        <a:p>
          <a:endParaRPr lang="de-DE"/>
        </a:p>
      </dgm:t>
    </dgm:pt>
    <dgm:pt modelId="{FAA20704-9EC3-4154-8376-BCCB24009332}" type="pres">
      <dgm:prSet presAssocID="{9BEF1D36-AE21-4FD9-BD9B-23EDC8FC46EF}" presName="hierChild4" presStyleCnt="0"/>
      <dgm:spPr/>
    </dgm:pt>
    <dgm:pt modelId="{B8859CCA-B4BD-4181-93DA-F56A559CFA99}" type="pres">
      <dgm:prSet presAssocID="{9BEF1D36-AE21-4FD9-BD9B-23EDC8FC46EF}" presName="hierChild5" presStyleCnt="0"/>
      <dgm:spPr/>
    </dgm:pt>
    <dgm:pt modelId="{5C8B3E53-5DE4-490F-BE62-B90771CDA6EE}" type="pres">
      <dgm:prSet presAssocID="{2D965B2D-EBE0-483A-BD88-4B5EDE7D3AD4}" presName="hierChild5" presStyleCnt="0"/>
      <dgm:spPr/>
    </dgm:pt>
    <dgm:pt modelId="{E9930D6C-06C9-4CBA-8994-942BECBF48C6}" type="pres">
      <dgm:prSet presAssocID="{EE308637-73CA-444D-A14B-17EFFB7B9964}" presName="hierChild3" presStyleCnt="0"/>
      <dgm:spPr/>
    </dgm:pt>
  </dgm:ptLst>
  <dgm:cxnLst>
    <dgm:cxn modelId="{B0FC9CD9-6D0D-4819-9F8A-51F7E087F121}" srcId="{2D965B2D-EBE0-483A-BD88-4B5EDE7D3AD4}" destId="{9BEF1D36-AE21-4FD9-BD9B-23EDC8FC46EF}" srcOrd="1" destOrd="0" parTransId="{1535D1A3-2728-4709-BA8A-79B70A4A7E1B}" sibTransId="{F1456BB3-DADC-43C8-88C3-4BF257191892}"/>
    <dgm:cxn modelId="{7FACA40D-C8CA-490F-A9E7-3F74958AAAA2}" type="presOf" srcId="{61B3CC3B-28D6-4DE4-923E-1A21F58FBB20}" destId="{30DC5F65-DDA3-4BB6-A50C-A47E8E9A6253}" srcOrd="0" destOrd="0" presId="urn:microsoft.com/office/officeart/2005/8/layout/orgChart1"/>
    <dgm:cxn modelId="{6B80356F-8279-4106-89E5-12944E29B4E2}" type="presOf" srcId="{9BEF1D36-AE21-4FD9-BD9B-23EDC8FC46EF}" destId="{7AA97088-DF3A-4765-9B78-F3478D681E8D}" srcOrd="1" destOrd="0" presId="urn:microsoft.com/office/officeart/2005/8/layout/orgChart1"/>
    <dgm:cxn modelId="{E3C37547-0718-47CF-BD72-20C61575966D}" type="presOf" srcId="{1535D1A3-2728-4709-BA8A-79B70A4A7E1B}" destId="{F30AD7E8-B5F5-41A7-ABB6-7743B7D26BE9}" srcOrd="0" destOrd="0" presId="urn:microsoft.com/office/officeart/2005/8/layout/orgChart1"/>
    <dgm:cxn modelId="{C7C1AB87-CD51-4511-8236-196DB04E50EC}" type="presOf" srcId="{5DE49B59-8BB9-414E-939C-284496E41D25}" destId="{EDDD8B94-74FC-4835-8C21-0429BD747F3D}" srcOrd="0" destOrd="0" presId="urn:microsoft.com/office/officeart/2005/8/layout/orgChart1"/>
    <dgm:cxn modelId="{E4DFE4EA-6DA5-401C-A891-45439AA9691D}" type="presOf" srcId="{FF786875-EE00-46D8-88A4-41C3F40F5BC8}" destId="{3CE6CA60-4B66-49AC-AADC-E1416DFB784C}" srcOrd="0" destOrd="0" presId="urn:microsoft.com/office/officeart/2005/8/layout/orgChart1"/>
    <dgm:cxn modelId="{FF0F84E6-D6FE-4DCE-8A42-25C3AFE713BB}" type="presOf" srcId="{77EF0333-8E52-482A-850A-DED84125AEF2}" destId="{076A7BB1-B10C-4513-AC0E-BCD56E659457}" srcOrd="0" destOrd="0" presId="urn:microsoft.com/office/officeart/2005/8/layout/orgChart1"/>
    <dgm:cxn modelId="{5E75066A-2A7A-4081-87D9-AC5C542CE161}" type="presOf" srcId="{42C56613-D345-48F9-8756-A0C21EFC064E}" destId="{F5B36B8D-33B3-43C0-AAB6-75C9192CE663}" srcOrd="0" destOrd="0" presId="urn:microsoft.com/office/officeart/2005/8/layout/orgChart1"/>
    <dgm:cxn modelId="{E7003475-0281-4CED-B003-9216977CFD1B}" type="presOf" srcId="{EE308637-73CA-444D-A14B-17EFFB7B9964}" destId="{E46EF3A5-650A-43E1-9047-5E32D2B445F7}" srcOrd="1" destOrd="0" presId="urn:microsoft.com/office/officeart/2005/8/layout/orgChart1"/>
    <dgm:cxn modelId="{12D16518-E2D7-485A-B858-89E8970D258A}" type="presOf" srcId="{2D965B2D-EBE0-483A-BD88-4B5EDE7D3AD4}" destId="{2A7FCF82-E72E-4E16-BDE5-9030753980D2}" srcOrd="1" destOrd="0" presId="urn:microsoft.com/office/officeart/2005/8/layout/orgChart1"/>
    <dgm:cxn modelId="{C6A88644-762C-459E-84F1-B5E895E79D09}" type="presOf" srcId="{A75ED594-E55E-4551-936B-C70C18C5FE7B}" destId="{52CEBC70-A244-4C2D-BD7B-82B43A4BDFB7}" srcOrd="0" destOrd="0" presId="urn:microsoft.com/office/officeart/2005/8/layout/orgChart1"/>
    <dgm:cxn modelId="{DACD2DA1-5807-491A-87D8-6EF394E2AB64}" type="presOf" srcId="{CCE521DF-4203-4CD8-B0FB-52F097F6C0C7}" destId="{B2B8F4BC-49C7-4014-BCC1-657EA0ECF658}" srcOrd="0" destOrd="0" presId="urn:microsoft.com/office/officeart/2005/8/layout/orgChart1"/>
    <dgm:cxn modelId="{B10EE989-05F4-4B94-AF9C-84C6BF8DBCED}" srcId="{AF8D6756-4154-46DF-9B19-049B947B777E}" destId="{EE308637-73CA-444D-A14B-17EFFB7B9964}" srcOrd="0" destOrd="0" parTransId="{F28588C6-F74E-40A7-8982-4397A2064EA1}" sibTransId="{FCC654AC-F4FC-4EE6-8A18-EDEED7C18E40}"/>
    <dgm:cxn modelId="{1086A680-3764-451E-A4A3-64FBECC13979}" type="presOf" srcId="{B8B43E69-4826-4583-96FD-CD20528C6A74}" destId="{D629B285-0007-4E07-9FCA-B8E0C7A6138B}" srcOrd="1" destOrd="0" presId="urn:microsoft.com/office/officeart/2005/8/layout/orgChart1"/>
    <dgm:cxn modelId="{FE2F7800-C3FC-425B-A1E6-B2873EAE51E5}" type="presOf" srcId="{93D65211-8802-4969-ACAE-A18AAF5D5B54}" destId="{D5E025B3-9A98-4B22-B8ED-6F8812DED0A2}" srcOrd="0" destOrd="0" presId="urn:microsoft.com/office/officeart/2005/8/layout/orgChart1"/>
    <dgm:cxn modelId="{378E7266-6F63-4231-B9B0-F6B646FFC4BC}" srcId="{EE308637-73CA-444D-A14B-17EFFB7B9964}" destId="{5B05A8C5-3D0D-448B-84A4-A758C5B1FB24}" srcOrd="0" destOrd="0" parTransId="{61B3CC3B-28D6-4DE4-923E-1A21F58FBB20}" sibTransId="{589CAE69-6D28-4329-8EF5-897D3DB89212}"/>
    <dgm:cxn modelId="{78CC1063-D21E-41A6-87B8-D2C825929289}" type="presOf" srcId="{5B05A8C5-3D0D-448B-84A4-A758C5B1FB24}" destId="{B418E8B0-C94E-400B-8D79-BA42030307FA}" srcOrd="1" destOrd="0" presId="urn:microsoft.com/office/officeart/2005/8/layout/orgChart1"/>
    <dgm:cxn modelId="{A146FCC6-F067-429B-BFBF-32398019C5C5}" type="presOf" srcId="{2D965B2D-EBE0-483A-BD88-4B5EDE7D3AD4}" destId="{AB54217F-5848-4733-9038-36DA5232A23A}" srcOrd="0" destOrd="0" presId="urn:microsoft.com/office/officeart/2005/8/layout/orgChart1"/>
    <dgm:cxn modelId="{ED6528F9-7CF9-4B01-A7F8-918F2B697001}" srcId="{EE308637-73CA-444D-A14B-17EFFB7B9964}" destId="{CCE521DF-4203-4CD8-B0FB-52F097F6C0C7}" srcOrd="1" destOrd="0" parTransId="{A75ED594-E55E-4551-936B-C70C18C5FE7B}" sibTransId="{453CC550-2AC1-4D81-90C8-CA799B87F472}"/>
    <dgm:cxn modelId="{7D6D52A9-F9D2-43AF-95EA-726706F276AA}" type="presOf" srcId="{E44C3525-0FFE-4E03-A661-D42C4E0CEE56}" destId="{005F6E59-C1D9-444E-A764-915C9596BB70}" srcOrd="0" destOrd="0" presId="urn:microsoft.com/office/officeart/2005/8/layout/orgChart1"/>
    <dgm:cxn modelId="{FBE0E518-C80D-4164-BE8E-D35D43C9F48B}" type="presOf" srcId="{0D8E10F6-D40C-4A4F-AA32-EF95152D4BC4}" destId="{3BEFD18B-FD0F-4F00-8219-118EA04B549B}" srcOrd="0" destOrd="0" presId="urn:microsoft.com/office/officeart/2005/8/layout/orgChart1"/>
    <dgm:cxn modelId="{912BE926-1B1E-4C3D-AC86-239399D21480}" type="presOf" srcId="{77EF0333-8E52-482A-850A-DED84125AEF2}" destId="{D2B04E12-5239-45EC-A6BB-463AD359D84F}" srcOrd="1" destOrd="0" presId="urn:microsoft.com/office/officeart/2005/8/layout/orgChart1"/>
    <dgm:cxn modelId="{E7EDF993-568E-4AE2-847B-C32FDC6BE599}" type="presOf" srcId="{FEDAE508-C9AD-4FAC-8D08-04EC43A5876E}" destId="{6B23CEA5-46D2-4EF3-AD9F-72BCCF2851C0}" srcOrd="0" destOrd="0" presId="urn:microsoft.com/office/officeart/2005/8/layout/orgChart1"/>
    <dgm:cxn modelId="{D3EA1A89-D8C9-4F52-9638-13208FF68F1F}" type="presOf" srcId="{4F020AB5-CB65-4D3B-BDF8-184AD9830D6D}" destId="{2780EA4F-5E45-474F-8AB3-799462B38ECB}" srcOrd="0" destOrd="0" presId="urn:microsoft.com/office/officeart/2005/8/layout/orgChart1"/>
    <dgm:cxn modelId="{BC02F85B-E8C9-4900-81FF-BCC160275505}" type="presOf" srcId="{B8B43E69-4826-4583-96FD-CD20528C6A74}" destId="{0A4EC348-456A-4078-97AB-A6AF65E0F428}" srcOrd="0" destOrd="0" presId="urn:microsoft.com/office/officeart/2005/8/layout/orgChart1"/>
    <dgm:cxn modelId="{CDF0C657-AA15-42C0-92DB-8D61EFD1C5ED}" type="presOf" srcId="{5DE49B59-8BB9-414E-939C-284496E41D25}" destId="{1313CAED-390E-4F09-B6B4-22D444AE1DE4}" srcOrd="1" destOrd="0" presId="urn:microsoft.com/office/officeart/2005/8/layout/orgChart1"/>
    <dgm:cxn modelId="{CCE306FB-BB01-42B4-B819-1DE5DAE18C76}" srcId="{5B05A8C5-3D0D-448B-84A4-A758C5B1FB24}" destId="{B8B43E69-4826-4583-96FD-CD20528C6A74}" srcOrd="0" destOrd="0" parTransId="{4F020AB5-CB65-4D3B-BDF8-184AD9830D6D}" sibTransId="{399D46FA-B5F5-4819-959C-CA9E4A474C15}"/>
    <dgm:cxn modelId="{BA6C65BA-FA37-43C7-B6B4-FAE11304F36E}" type="presOf" srcId="{AF8D6756-4154-46DF-9B19-049B947B777E}" destId="{08E204E2-77C6-4E1C-9E7C-F9F3C0F907D9}" srcOrd="0" destOrd="0" presId="urn:microsoft.com/office/officeart/2005/8/layout/orgChart1"/>
    <dgm:cxn modelId="{AFE29688-7ED5-4F72-A891-481B6434C815}" type="presOf" srcId="{42C56613-D345-48F9-8756-A0C21EFC064E}" destId="{B3988719-3A86-484F-B8B1-9D5A8A3D65CA}" srcOrd="1" destOrd="0" presId="urn:microsoft.com/office/officeart/2005/8/layout/orgChart1"/>
    <dgm:cxn modelId="{4BBA05CB-47A9-43CD-836F-313FCA73BD4F}" type="presOf" srcId="{CCE521DF-4203-4CD8-B0FB-52F097F6C0C7}" destId="{9908CBFD-8BC9-4794-B7EC-CB6D70799888}" srcOrd="1" destOrd="0" presId="urn:microsoft.com/office/officeart/2005/8/layout/orgChart1"/>
    <dgm:cxn modelId="{EED74E4F-8FA7-41F3-8388-818B56E21378}" srcId="{EE308637-73CA-444D-A14B-17EFFB7B9964}" destId="{2D965B2D-EBE0-483A-BD88-4B5EDE7D3AD4}" srcOrd="2" destOrd="0" parTransId="{E44C3525-0FFE-4E03-A661-D42C4E0CEE56}" sibTransId="{19FE8FEB-C1BC-42DA-8492-EE6C4D6E7A03}"/>
    <dgm:cxn modelId="{5431F31C-73F1-4A21-8D91-65FEFE4DC911}" srcId="{2D965B2D-EBE0-483A-BD88-4B5EDE7D3AD4}" destId="{42C56613-D345-48F9-8756-A0C21EFC064E}" srcOrd="0" destOrd="0" parTransId="{FF786875-EE00-46D8-88A4-41C3F40F5BC8}" sibTransId="{798012B3-08EF-41DB-A17D-3EFFD6E931C8}"/>
    <dgm:cxn modelId="{A49D610B-ADD2-4396-9885-0F19C9E3700F}" type="presOf" srcId="{2223E706-C7C9-46DB-A05B-9758D178F6D9}" destId="{FD1A92C6-36EF-4035-AE85-041944F1D88D}" srcOrd="0" destOrd="0" presId="urn:microsoft.com/office/officeart/2005/8/layout/orgChart1"/>
    <dgm:cxn modelId="{A642054E-F267-4E55-BCAD-6C12AF2BDD70}" srcId="{CCE521DF-4203-4CD8-B0FB-52F097F6C0C7}" destId="{FEDAE508-C9AD-4FAC-8D08-04EC43A5876E}" srcOrd="1" destOrd="0" parTransId="{0D8E10F6-D40C-4A4F-AA32-EF95152D4BC4}" sibTransId="{6585A527-D96C-437A-8EBD-BD266A9D54ED}"/>
    <dgm:cxn modelId="{39E10A51-D087-484C-BCF8-A8E50774FEC4}" type="presOf" srcId="{5B05A8C5-3D0D-448B-84A4-A758C5B1FB24}" destId="{239DDC2E-1E82-442A-B106-4DD902DE690F}" srcOrd="0" destOrd="0" presId="urn:microsoft.com/office/officeart/2005/8/layout/orgChart1"/>
    <dgm:cxn modelId="{E1C60861-4B1A-4BAC-9655-E66232BEF529}" srcId="{5B05A8C5-3D0D-448B-84A4-A758C5B1FB24}" destId="{77EF0333-8E52-482A-850A-DED84125AEF2}" srcOrd="1" destOrd="0" parTransId="{93D65211-8802-4969-ACAE-A18AAF5D5B54}" sibTransId="{8AF2958A-F1B5-42E4-96B9-3BFECE2C97B0}"/>
    <dgm:cxn modelId="{87A47D89-D5EB-4E0F-8C04-FC85A5F4BD69}" srcId="{CCE521DF-4203-4CD8-B0FB-52F097F6C0C7}" destId="{5DE49B59-8BB9-414E-939C-284496E41D25}" srcOrd="0" destOrd="0" parTransId="{2223E706-C7C9-46DB-A05B-9758D178F6D9}" sibTransId="{84626477-44E6-4691-BB8C-4EDDD5B756D4}"/>
    <dgm:cxn modelId="{2104B885-96E8-469D-AC6F-ACAFAB4A4E9D}" type="presOf" srcId="{FEDAE508-C9AD-4FAC-8D08-04EC43A5876E}" destId="{0DFF5529-9E68-46A0-B4B7-A5B5817AAA91}" srcOrd="1" destOrd="0" presId="urn:microsoft.com/office/officeart/2005/8/layout/orgChart1"/>
    <dgm:cxn modelId="{3B317997-83C6-4D6D-B9F3-2A03B07427B2}" type="presOf" srcId="{EE308637-73CA-444D-A14B-17EFFB7B9964}" destId="{71A2F54F-C3C8-48B2-BC51-F3C50D340C64}" srcOrd="0" destOrd="0" presId="urn:microsoft.com/office/officeart/2005/8/layout/orgChart1"/>
    <dgm:cxn modelId="{F29ABA02-6862-4586-8716-300A707584A1}" type="presOf" srcId="{9BEF1D36-AE21-4FD9-BD9B-23EDC8FC46EF}" destId="{99C79626-3725-429D-A604-160A915BC07E}" srcOrd="0" destOrd="0" presId="urn:microsoft.com/office/officeart/2005/8/layout/orgChart1"/>
    <dgm:cxn modelId="{1B2DA8B6-8CA3-45B5-9012-60AAFE06399B}" type="presParOf" srcId="{08E204E2-77C6-4E1C-9E7C-F9F3C0F907D9}" destId="{DBC80E12-714B-475C-87EC-EE958087E346}" srcOrd="0" destOrd="0" presId="urn:microsoft.com/office/officeart/2005/8/layout/orgChart1"/>
    <dgm:cxn modelId="{3021F6B9-FC0C-48B1-919B-1542FC5642F4}" type="presParOf" srcId="{DBC80E12-714B-475C-87EC-EE958087E346}" destId="{02E3B0A6-F3C2-44AC-94F8-0A911A071B78}" srcOrd="0" destOrd="0" presId="urn:microsoft.com/office/officeart/2005/8/layout/orgChart1"/>
    <dgm:cxn modelId="{DDB12E1C-A18D-4183-ABC2-52A516451DAF}" type="presParOf" srcId="{02E3B0A6-F3C2-44AC-94F8-0A911A071B78}" destId="{71A2F54F-C3C8-48B2-BC51-F3C50D340C64}" srcOrd="0" destOrd="0" presId="urn:microsoft.com/office/officeart/2005/8/layout/orgChart1"/>
    <dgm:cxn modelId="{3D7A5052-B2A8-493F-9655-9A39FCB26CB6}" type="presParOf" srcId="{02E3B0A6-F3C2-44AC-94F8-0A911A071B78}" destId="{E46EF3A5-650A-43E1-9047-5E32D2B445F7}" srcOrd="1" destOrd="0" presId="urn:microsoft.com/office/officeart/2005/8/layout/orgChart1"/>
    <dgm:cxn modelId="{C8C80BEF-254F-4EE0-B7B1-CF36843E21A6}" type="presParOf" srcId="{DBC80E12-714B-475C-87EC-EE958087E346}" destId="{D059F0C9-C119-4B85-89C8-C40EE8E0C257}" srcOrd="1" destOrd="0" presId="urn:microsoft.com/office/officeart/2005/8/layout/orgChart1"/>
    <dgm:cxn modelId="{F733E807-8DFD-45F9-B4FD-4CBC27775AB9}" type="presParOf" srcId="{D059F0C9-C119-4B85-89C8-C40EE8E0C257}" destId="{30DC5F65-DDA3-4BB6-A50C-A47E8E9A6253}" srcOrd="0" destOrd="0" presId="urn:microsoft.com/office/officeart/2005/8/layout/orgChart1"/>
    <dgm:cxn modelId="{402CBFC4-1E7C-41AC-9AA3-781FC8761929}" type="presParOf" srcId="{D059F0C9-C119-4B85-89C8-C40EE8E0C257}" destId="{694FE1FC-3501-4E86-8487-19B74A8A6672}" srcOrd="1" destOrd="0" presId="urn:microsoft.com/office/officeart/2005/8/layout/orgChart1"/>
    <dgm:cxn modelId="{A4ECC05C-B4DD-4FC5-A239-1F45D37505C8}" type="presParOf" srcId="{694FE1FC-3501-4E86-8487-19B74A8A6672}" destId="{EA8603D4-7E5E-4F38-8BCE-D1F0BA1ED745}" srcOrd="0" destOrd="0" presId="urn:microsoft.com/office/officeart/2005/8/layout/orgChart1"/>
    <dgm:cxn modelId="{1671D89D-6162-40D6-AA41-B39E3637DEDD}" type="presParOf" srcId="{EA8603D4-7E5E-4F38-8BCE-D1F0BA1ED745}" destId="{239DDC2E-1E82-442A-B106-4DD902DE690F}" srcOrd="0" destOrd="0" presId="urn:microsoft.com/office/officeart/2005/8/layout/orgChart1"/>
    <dgm:cxn modelId="{ACC35CD9-7C2B-4259-8104-3C48B9F1BE3C}" type="presParOf" srcId="{EA8603D4-7E5E-4F38-8BCE-D1F0BA1ED745}" destId="{B418E8B0-C94E-400B-8D79-BA42030307FA}" srcOrd="1" destOrd="0" presId="urn:microsoft.com/office/officeart/2005/8/layout/orgChart1"/>
    <dgm:cxn modelId="{04AD2A6A-FFE7-4121-92CD-72D30CE15E06}" type="presParOf" srcId="{694FE1FC-3501-4E86-8487-19B74A8A6672}" destId="{D2A66371-4CD3-4DD6-9237-5B7BC77AC181}" srcOrd="1" destOrd="0" presId="urn:microsoft.com/office/officeart/2005/8/layout/orgChart1"/>
    <dgm:cxn modelId="{CD0DB49E-32E8-4989-BC54-0285397C3F7E}" type="presParOf" srcId="{D2A66371-4CD3-4DD6-9237-5B7BC77AC181}" destId="{2780EA4F-5E45-474F-8AB3-799462B38ECB}" srcOrd="0" destOrd="0" presId="urn:microsoft.com/office/officeart/2005/8/layout/orgChart1"/>
    <dgm:cxn modelId="{D3809DF9-E58C-420D-9247-839F94DE51DC}" type="presParOf" srcId="{D2A66371-4CD3-4DD6-9237-5B7BC77AC181}" destId="{A6CA0E50-96B6-42F6-B68D-674291B5F134}" srcOrd="1" destOrd="0" presId="urn:microsoft.com/office/officeart/2005/8/layout/orgChart1"/>
    <dgm:cxn modelId="{2C1E7358-F624-4CE5-8CA8-23EAFC4652C9}" type="presParOf" srcId="{A6CA0E50-96B6-42F6-B68D-674291B5F134}" destId="{5FFCBB4A-E0AE-4E71-89A9-E2255BA64147}" srcOrd="0" destOrd="0" presId="urn:microsoft.com/office/officeart/2005/8/layout/orgChart1"/>
    <dgm:cxn modelId="{56EFD95C-3B9E-468F-83F7-612C0DBDBB09}" type="presParOf" srcId="{5FFCBB4A-E0AE-4E71-89A9-E2255BA64147}" destId="{0A4EC348-456A-4078-97AB-A6AF65E0F428}" srcOrd="0" destOrd="0" presId="urn:microsoft.com/office/officeart/2005/8/layout/orgChart1"/>
    <dgm:cxn modelId="{7D848823-D67E-4DDF-B15B-C29678017B83}" type="presParOf" srcId="{5FFCBB4A-E0AE-4E71-89A9-E2255BA64147}" destId="{D629B285-0007-4E07-9FCA-B8E0C7A6138B}" srcOrd="1" destOrd="0" presId="urn:microsoft.com/office/officeart/2005/8/layout/orgChart1"/>
    <dgm:cxn modelId="{77F80348-6AAA-4683-8C56-63F588096CA3}" type="presParOf" srcId="{A6CA0E50-96B6-42F6-B68D-674291B5F134}" destId="{B407B8CE-1982-4422-92F6-D6AADBA991D2}" srcOrd="1" destOrd="0" presId="urn:microsoft.com/office/officeart/2005/8/layout/orgChart1"/>
    <dgm:cxn modelId="{EB9A7EF7-CBCA-49EB-8CD5-CE9D405D83CB}" type="presParOf" srcId="{A6CA0E50-96B6-42F6-B68D-674291B5F134}" destId="{F3F7259B-4BD0-47BB-AE76-1F35636AA721}" srcOrd="2" destOrd="0" presId="urn:microsoft.com/office/officeart/2005/8/layout/orgChart1"/>
    <dgm:cxn modelId="{33F95D88-497B-44C1-96C9-D5639386B12C}" type="presParOf" srcId="{D2A66371-4CD3-4DD6-9237-5B7BC77AC181}" destId="{D5E025B3-9A98-4B22-B8ED-6F8812DED0A2}" srcOrd="2" destOrd="0" presId="urn:microsoft.com/office/officeart/2005/8/layout/orgChart1"/>
    <dgm:cxn modelId="{C48D461B-B37A-4DA4-8A56-3FC95B71CD10}" type="presParOf" srcId="{D2A66371-4CD3-4DD6-9237-5B7BC77AC181}" destId="{594BE4C4-AE86-4300-A123-2DD78761DF83}" srcOrd="3" destOrd="0" presId="urn:microsoft.com/office/officeart/2005/8/layout/orgChart1"/>
    <dgm:cxn modelId="{75FA61CF-6848-4804-B6E0-7A0C2809426E}" type="presParOf" srcId="{594BE4C4-AE86-4300-A123-2DD78761DF83}" destId="{C0F56164-71AE-451F-A95A-17FB7413E457}" srcOrd="0" destOrd="0" presId="urn:microsoft.com/office/officeart/2005/8/layout/orgChart1"/>
    <dgm:cxn modelId="{0C5AAEC2-6F37-475D-B76C-62B0981BABB8}" type="presParOf" srcId="{C0F56164-71AE-451F-A95A-17FB7413E457}" destId="{076A7BB1-B10C-4513-AC0E-BCD56E659457}" srcOrd="0" destOrd="0" presId="urn:microsoft.com/office/officeart/2005/8/layout/orgChart1"/>
    <dgm:cxn modelId="{91DFE6C5-5C1D-4288-975B-DCFE3F0CA10C}" type="presParOf" srcId="{C0F56164-71AE-451F-A95A-17FB7413E457}" destId="{D2B04E12-5239-45EC-A6BB-463AD359D84F}" srcOrd="1" destOrd="0" presId="urn:microsoft.com/office/officeart/2005/8/layout/orgChart1"/>
    <dgm:cxn modelId="{25C33FAB-BA7D-4F60-9197-1AA23AF19F61}" type="presParOf" srcId="{594BE4C4-AE86-4300-A123-2DD78761DF83}" destId="{416FCBC6-9C1B-4559-841E-41AE80FD9F67}" srcOrd="1" destOrd="0" presId="urn:microsoft.com/office/officeart/2005/8/layout/orgChart1"/>
    <dgm:cxn modelId="{FF745044-C0B6-4CD8-BD6A-C313ABA65C2C}" type="presParOf" srcId="{594BE4C4-AE86-4300-A123-2DD78761DF83}" destId="{78D7ABB9-D791-42EF-A33C-3C34488C4984}" srcOrd="2" destOrd="0" presId="urn:microsoft.com/office/officeart/2005/8/layout/orgChart1"/>
    <dgm:cxn modelId="{A269AE74-D2B0-4A9A-9046-476EFB0A39AC}" type="presParOf" srcId="{694FE1FC-3501-4E86-8487-19B74A8A6672}" destId="{4832E4DF-480C-4340-8050-5CEB1637E291}" srcOrd="2" destOrd="0" presId="urn:microsoft.com/office/officeart/2005/8/layout/orgChart1"/>
    <dgm:cxn modelId="{1627FF11-E74C-4611-ACAE-C708D6163B43}" type="presParOf" srcId="{D059F0C9-C119-4B85-89C8-C40EE8E0C257}" destId="{52CEBC70-A244-4C2D-BD7B-82B43A4BDFB7}" srcOrd="2" destOrd="0" presId="urn:microsoft.com/office/officeart/2005/8/layout/orgChart1"/>
    <dgm:cxn modelId="{27467CE1-FA00-45E6-BB0C-72D3992C592E}" type="presParOf" srcId="{D059F0C9-C119-4B85-89C8-C40EE8E0C257}" destId="{0491FACF-DDB8-45EE-B1DA-58362BB4B0DA}" srcOrd="3" destOrd="0" presId="urn:microsoft.com/office/officeart/2005/8/layout/orgChart1"/>
    <dgm:cxn modelId="{9906B45A-998D-4E81-8144-A4B01D078919}" type="presParOf" srcId="{0491FACF-DDB8-45EE-B1DA-58362BB4B0DA}" destId="{CF609442-35E4-4D96-8DA3-29CF44B01122}" srcOrd="0" destOrd="0" presId="urn:microsoft.com/office/officeart/2005/8/layout/orgChart1"/>
    <dgm:cxn modelId="{6887169B-3C84-4536-BE39-0B9D4F2174AB}" type="presParOf" srcId="{CF609442-35E4-4D96-8DA3-29CF44B01122}" destId="{B2B8F4BC-49C7-4014-BCC1-657EA0ECF658}" srcOrd="0" destOrd="0" presId="urn:microsoft.com/office/officeart/2005/8/layout/orgChart1"/>
    <dgm:cxn modelId="{DB1095E6-7035-4658-9CBA-439544B01B22}" type="presParOf" srcId="{CF609442-35E4-4D96-8DA3-29CF44B01122}" destId="{9908CBFD-8BC9-4794-B7EC-CB6D70799888}" srcOrd="1" destOrd="0" presId="urn:microsoft.com/office/officeart/2005/8/layout/orgChart1"/>
    <dgm:cxn modelId="{40FFFB01-B6F3-4792-9082-05615FB31073}" type="presParOf" srcId="{0491FACF-DDB8-45EE-B1DA-58362BB4B0DA}" destId="{66CD21A7-2504-4E30-8B00-C84F8F3985B0}" srcOrd="1" destOrd="0" presId="urn:microsoft.com/office/officeart/2005/8/layout/orgChart1"/>
    <dgm:cxn modelId="{11B9E3F6-497B-4C39-A367-ACFDAB8D85E5}" type="presParOf" srcId="{66CD21A7-2504-4E30-8B00-C84F8F3985B0}" destId="{FD1A92C6-36EF-4035-AE85-041944F1D88D}" srcOrd="0" destOrd="0" presId="urn:microsoft.com/office/officeart/2005/8/layout/orgChart1"/>
    <dgm:cxn modelId="{8D393D5C-C494-4AFC-9386-121CA42A046C}" type="presParOf" srcId="{66CD21A7-2504-4E30-8B00-C84F8F3985B0}" destId="{E86DCF21-C800-4FE7-9B17-4E62CD89BFC1}" srcOrd="1" destOrd="0" presId="urn:microsoft.com/office/officeart/2005/8/layout/orgChart1"/>
    <dgm:cxn modelId="{758930AA-7BA5-46DE-A492-1D2D939AACC0}" type="presParOf" srcId="{E86DCF21-C800-4FE7-9B17-4E62CD89BFC1}" destId="{C3AB6496-8E35-4190-A4D0-DDA0CA532939}" srcOrd="0" destOrd="0" presId="urn:microsoft.com/office/officeart/2005/8/layout/orgChart1"/>
    <dgm:cxn modelId="{0DDF4248-7DC5-443A-BDFA-0DB962A82EF5}" type="presParOf" srcId="{C3AB6496-8E35-4190-A4D0-DDA0CA532939}" destId="{EDDD8B94-74FC-4835-8C21-0429BD747F3D}" srcOrd="0" destOrd="0" presId="urn:microsoft.com/office/officeart/2005/8/layout/orgChart1"/>
    <dgm:cxn modelId="{B83E0570-31C7-4E0E-8ED0-C587B8E1F4DB}" type="presParOf" srcId="{C3AB6496-8E35-4190-A4D0-DDA0CA532939}" destId="{1313CAED-390E-4F09-B6B4-22D444AE1DE4}" srcOrd="1" destOrd="0" presId="urn:microsoft.com/office/officeart/2005/8/layout/orgChart1"/>
    <dgm:cxn modelId="{F33F1383-687E-47F9-AE82-2643A43A61F9}" type="presParOf" srcId="{E86DCF21-C800-4FE7-9B17-4E62CD89BFC1}" destId="{B636528F-864E-4824-A1C9-1828127E7516}" srcOrd="1" destOrd="0" presId="urn:microsoft.com/office/officeart/2005/8/layout/orgChart1"/>
    <dgm:cxn modelId="{07A9B562-81FA-4748-AC15-D54D169EACE8}" type="presParOf" srcId="{E86DCF21-C800-4FE7-9B17-4E62CD89BFC1}" destId="{3A9C1C0E-334C-4664-AE68-E0CC0C482647}" srcOrd="2" destOrd="0" presId="urn:microsoft.com/office/officeart/2005/8/layout/orgChart1"/>
    <dgm:cxn modelId="{1E3F8C41-FAA9-4023-ADF8-B04C5A2D7AF9}" type="presParOf" srcId="{66CD21A7-2504-4E30-8B00-C84F8F3985B0}" destId="{3BEFD18B-FD0F-4F00-8219-118EA04B549B}" srcOrd="2" destOrd="0" presId="urn:microsoft.com/office/officeart/2005/8/layout/orgChart1"/>
    <dgm:cxn modelId="{3DDBAD25-2DCE-468B-9A90-E5137473EBFB}" type="presParOf" srcId="{66CD21A7-2504-4E30-8B00-C84F8F3985B0}" destId="{98E73692-7DE4-4487-BB94-371DA6363F0E}" srcOrd="3" destOrd="0" presId="urn:microsoft.com/office/officeart/2005/8/layout/orgChart1"/>
    <dgm:cxn modelId="{094F2B1A-FCC5-40BF-83A0-2C42BADEBDDA}" type="presParOf" srcId="{98E73692-7DE4-4487-BB94-371DA6363F0E}" destId="{12DC9752-3306-4CE4-811B-B98E3D7B800A}" srcOrd="0" destOrd="0" presId="urn:microsoft.com/office/officeart/2005/8/layout/orgChart1"/>
    <dgm:cxn modelId="{FBF9BDD2-889A-49E0-833A-F30D7E7CEE6E}" type="presParOf" srcId="{12DC9752-3306-4CE4-811B-B98E3D7B800A}" destId="{6B23CEA5-46D2-4EF3-AD9F-72BCCF2851C0}" srcOrd="0" destOrd="0" presId="urn:microsoft.com/office/officeart/2005/8/layout/orgChart1"/>
    <dgm:cxn modelId="{EAB2DF14-A4AE-41E2-81CD-6364F78D2243}" type="presParOf" srcId="{12DC9752-3306-4CE4-811B-B98E3D7B800A}" destId="{0DFF5529-9E68-46A0-B4B7-A5B5817AAA91}" srcOrd="1" destOrd="0" presId="urn:microsoft.com/office/officeart/2005/8/layout/orgChart1"/>
    <dgm:cxn modelId="{83B36BFF-F3C2-43DA-9A3B-8825D037164A}" type="presParOf" srcId="{98E73692-7DE4-4487-BB94-371DA6363F0E}" destId="{3B0A85C4-E264-4CCF-848A-C9CD42B19964}" srcOrd="1" destOrd="0" presId="urn:microsoft.com/office/officeart/2005/8/layout/orgChart1"/>
    <dgm:cxn modelId="{7B41682D-EAA7-45C0-BD51-CC2937152709}" type="presParOf" srcId="{98E73692-7DE4-4487-BB94-371DA6363F0E}" destId="{DE496B46-477B-4952-98E9-B3A87D0B1C67}" srcOrd="2" destOrd="0" presId="urn:microsoft.com/office/officeart/2005/8/layout/orgChart1"/>
    <dgm:cxn modelId="{69AC3CDA-3176-4DDC-82BD-7A83E32A7109}" type="presParOf" srcId="{0491FACF-DDB8-45EE-B1DA-58362BB4B0DA}" destId="{43DE150F-AFC0-4DA2-ACB9-BD8207900BA6}" srcOrd="2" destOrd="0" presId="urn:microsoft.com/office/officeart/2005/8/layout/orgChart1"/>
    <dgm:cxn modelId="{CF82C61C-A26A-4516-9DBE-A135D4106F6A}" type="presParOf" srcId="{D059F0C9-C119-4B85-89C8-C40EE8E0C257}" destId="{005F6E59-C1D9-444E-A764-915C9596BB70}" srcOrd="4" destOrd="0" presId="urn:microsoft.com/office/officeart/2005/8/layout/orgChart1"/>
    <dgm:cxn modelId="{A780132C-DA24-4AFC-9194-06D1261624BA}" type="presParOf" srcId="{D059F0C9-C119-4B85-89C8-C40EE8E0C257}" destId="{43584A96-9EB7-4582-BCFA-9F130FE65745}" srcOrd="5" destOrd="0" presId="urn:microsoft.com/office/officeart/2005/8/layout/orgChart1"/>
    <dgm:cxn modelId="{61D423D5-BCF8-4C0E-9454-87516F4FA280}" type="presParOf" srcId="{43584A96-9EB7-4582-BCFA-9F130FE65745}" destId="{9553DAC0-9F89-425E-A6DB-745AFF80141E}" srcOrd="0" destOrd="0" presId="urn:microsoft.com/office/officeart/2005/8/layout/orgChart1"/>
    <dgm:cxn modelId="{D0CACA0C-3582-493C-9259-93B0B302EEE6}" type="presParOf" srcId="{9553DAC0-9F89-425E-A6DB-745AFF80141E}" destId="{AB54217F-5848-4733-9038-36DA5232A23A}" srcOrd="0" destOrd="0" presId="urn:microsoft.com/office/officeart/2005/8/layout/orgChart1"/>
    <dgm:cxn modelId="{EA422038-7F33-4F3B-B1D1-4B3041047EE1}" type="presParOf" srcId="{9553DAC0-9F89-425E-A6DB-745AFF80141E}" destId="{2A7FCF82-E72E-4E16-BDE5-9030753980D2}" srcOrd="1" destOrd="0" presId="urn:microsoft.com/office/officeart/2005/8/layout/orgChart1"/>
    <dgm:cxn modelId="{FBB19984-FA78-4CD2-A58C-0B85B8055402}" type="presParOf" srcId="{43584A96-9EB7-4582-BCFA-9F130FE65745}" destId="{558C5846-64AE-4CC7-B963-FADC34773AFD}" srcOrd="1" destOrd="0" presId="urn:microsoft.com/office/officeart/2005/8/layout/orgChart1"/>
    <dgm:cxn modelId="{15F7D43D-9C55-4EDA-B3D3-ACAF86186D57}" type="presParOf" srcId="{558C5846-64AE-4CC7-B963-FADC34773AFD}" destId="{3CE6CA60-4B66-49AC-AADC-E1416DFB784C}" srcOrd="0" destOrd="0" presId="urn:microsoft.com/office/officeart/2005/8/layout/orgChart1"/>
    <dgm:cxn modelId="{00B7520D-AE99-4AB4-B85B-DD6A8739C37B}" type="presParOf" srcId="{558C5846-64AE-4CC7-B963-FADC34773AFD}" destId="{5475C4A5-B668-4EE1-8E6C-900054090A6E}" srcOrd="1" destOrd="0" presId="urn:microsoft.com/office/officeart/2005/8/layout/orgChart1"/>
    <dgm:cxn modelId="{C930998D-17D3-4CBD-9893-26A35B88F019}" type="presParOf" srcId="{5475C4A5-B668-4EE1-8E6C-900054090A6E}" destId="{D0E0C984-08F4-468B-9B86-8D675637DBFE}" srcOrd="0" destOrd="0" presId="urn:microsoft.com/office/officeart/2005/8/layout/orgChart1"/>
    <dgm:cxn modelId="{66E5BD47-6BB4-422A-A63C-AF999BD69A02}" type="presParOf" srcId="{D0E0C984-08F4-468B-9B86-8D675637DBFE}" destId="{F5B36B8D-33B3-43C0-AAB6-75C9192CE663}" srcOrd="0" destOrd="0" presId="urn:microsoft.com/office/officeart/2005/8/layout/orgChart1"/>
    <dgm:cxn modelId="{912B2CEF-9C06-4A37-A9AF-36AB7E6209B3}" type="presParOf" srcId="{D0E0C984-08F4-468B-9B86-8D675637DBFE}" destId="{B3988719-3A86-484F-B8B1-9D5A8A3D65CA}" srcOrd="1" destOrd="0" presId="urn:microsoft.com/office/officeart/2005/8/layout/orgChart1"/>
    <dgm:cxn modelId="{3C9D40A9-4A1A-4E94-8146-1B4919EDB3E9}" type="presParOf" srcId="{5475C4A5-B668-4EE1-8E6C-900054090A6E}" destId="{C5A20A3E-6B07-4ABD-A4FA-BD98A9812284}" srcOrd="1" destOrd="0" presId="urn:microsoft.com/office/officeart/2005/8/layout/orgChart1"/>
    <dgm:cxn modelId="{35916397-47FC-4B00-ADEF-76069699E5E5}" type="presParOf" srcId="{5475C4A5-B668-4EE1-8E6C-900054090A6E}" destId="{83FECAE5-11BD-4791-8896-9C251ED8D847}" srcOrd="2" destOrd="0" presId="urn:microsoft.com/office/officeart/2005/8/layout/orgChart1"/>
    <dgm:cxn modelId="{CFC2DF85-C76E-47C2-8CDF-8743D4C12861}" type="presParOf" srcId="{558C5846-64AE-4CC7-B963-FADC34773AFD}" destId="{F30AD7E8-B5F5-41A7-ABB6-7743B7D26BE9}" srcOrd="2" destOrd="0" presId="urn:microsoft.com/office/officeart/2005/8/layout/orgChart1"/>
    <dgm:cxn modelId="{4CCC0AF1-A00D-4CFB-8789-843BEA40A32B}" type="presParOf" srcId="{558C5846-64AE-4CC7-B963-FADC34773AFD}" destId="{76F23C91-5D2E-427C-A01B-B481FBCBBA4C}" srcOrd="3" destOrd="0" presId="urn:microsoft.com/office/officeart/2005/8/layout/orgChart1"/>
    <dgm:cxn modelId="{FE60EB0F-2075-4637-B464-EF98CF785411}" type="presParOf" srcId="{76F23C91-5D2E-427C-A01B-B481FBCBBA4C}" destId="{87751E25-671F-43C5-8234-1B7E919D4486}" srcOrd="0" destOrd="0" presId="urn:microsoft.com/office/officeart/2005/8/layout/orgChart1"/>
    <dgm:cxn modelId="{192540CB-2C8F-4632-9C74-EBD3E877E088}" type="presParOf" srcId="{87751E25-671F-43C5-8234-1B7E919D4486}" destId="{99C79626-3725-429D-A604-160A915BC07E}" srcOrd="0" destOrd="0" presId="urn:microsoft.com/office/officeart/2005/8/layout/orgChart1"/>
    <dgm:cxn modelId="{2ABAFFD2-600C-48EC-9C50-481A1E641E4A}" type="presParOf" srcId="{87751E25-671F-43C5-8234-1B7E919D4486}" destId="{7AA97088-DF3A-4765-9B78-F3478D681E8D}" srcOrd="1" destOrd="0" presId="urn:microsoft.com/office/officeart/2005/8/layout/orgChart1"/>
    <dgm:cxn modelId="{ED3A5C9E-A628-401A-AD57-D8361D677C8D}" type="presParOf" srcId="{76F23C91-5D2E-427C-A01B-B481FBCBBA4C}" destId="{FAA20704-9EC3-4154-8376-BCCB24009332}" srcOrd="1" destOrd="0" presId="urn:microsoft.com/office/officeart/2005/8/layout/orgChart1"/>
    <dgm:cxn modelId="{7576F540-781A-42D4-9399-31FDAC652D18}" type="presParOf" srcId="{76F23C91-5D2E-427C-A01B-B481FBCBBA4C}" destId="{B8859CCA-B4BD-4181-93DA-F56A559CFA99}" srcOrd="2" destOrd="0" presId="urn:microsoft.com/office/officeart/2005/8/layout/orgChart1"/>
    <dgm:cxn modelId="{8550217D-F121-4D08-A3E8-0430B721B5DB}" type="presParOf" srcId="{43584A96-9EB7-4582-BCFA-9F130FE65745}" destId="{5C8B3E53-5DE4-490F-BE62-B90771CDA6EE}" srcOrd="2" destOrd="0" presId="urn:microsoft.com/office/officeart/2005/8/layout/orgChart1"/>
    <dgm:cxn modelId="{3F71DD9D-B6D8-4766-AEE1-6590B0E5815A}" type="presParOf" srcId="{DBC80E12-714B-475C-87EC-EE958087E346}" destId="{E9930D6C-06C9-4CBA-8994-942BECBF48C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BA7FA-DA6B-4D8F-842A-7A0A59DD3D09}">
      <dsp:nvSpPr>
        <dsp:cNvPr id="0" name=""/>
        <dsp:cNvSpPr/>
      </dsp:nvSpPr>
      <dsp:spPr>
        <a:xfrm>
          <a:off x="812507" y="0"/>
          <a:ext cx="7241611" cy="45259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0BF57-4D8D-495A-9848-B18F2F4334A4}">
      <dsp:nvSpPr>
        <dsp:cNvPr id="0" name=""/>
        <dsp:cNvSpPr/>
      </dsp:nvSpPr>
      <dsp:spPr>
        <a:xfrm>
          <a:off x="1525256" y="3365505"/>
          <a:ext cx="166555" cy="1665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053B6-901D-4AB2-A7BC-D18C86EF2A5D}">
      <dsp:nvSpPr>
        <dsp:cNvPr id="0" name=""/>
        <dsp:cNvSpPr/>
      </dsp:nvSpPr>
      <dsp:spPr>
        <a:xfrm>
          <a:off x="1668241" y="3503444"/>
          <a:ext cx="1827596" cy="456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5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Abstimmung</a:t>
          </a:r>
          <a:endParaRPr lang="de-DE" sz="1800" kern="1200" dirty="0"/>
        </a:p>
      </dsp:txBody>
      <dsp:txXfrm>
        <a:off x="1668241" y="3503444"/>
        <a:ext cx="1827596" cy="456433"/>
      </dsp:txXfrm>
    </dsp:sp>
    <dsp:sp modelId="{8B17D85F-15D0-4402-A197-ED3AD7293776}">
      <dsp:nvSpPr>
        <dsp:cNvPr id="0" name=""/>
        <dsp:cNvSpPr/>
      </dsp:nvSpPr>
      <dsp:spPr>
        <a:xfrm>
          <a:off x="2426827" y="2499236"/>
          <a:ext cx="260695" cy="2606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477B5-78A7-4E47-AD38-ACEC5B16ADD6}">
      <dsp:nvSpPr>
        <dsp:cNvPr id="0" name=""/>
        <dsp:cNvSpPr/>
      </dsp:nvSpPr>
      <dsp:spPr>
        <a:xfrm>
          <a:off x="2668219" y="2707999"/>
          <a:ext cx="4497460" cy="37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7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Motionen &amp; Interpellationen</a:t>
          </a:r>
          <a:endParaRPr lang="de-DE" sz="1800" kern="1200" dirty="0"/>
        </a:p>
      </dsp:txBody>
      <dsp:txXfrm>
        <a:off x="2668219" y="2707999"/>
        <a:ext cx="4497460" cy="374800"/>
      </dsp:txXfrm>
    </dsp:sp>
    <dsp:sp modelId="{0FAE1EDD-D032-457A-947A-311BFE414206}">
      <dsp:nvSpPr>
        <dsp:cNvPr id="0" name=""/>
        <dsp:cNvSpPr/>
      </dsp:nvSpPr>
      <dsp:spPr>
        <a:xfrm>
          <a:off x="3585474" y="1808574"/>
          <a:ext cx="347593" cy="3475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BAE6F-5AE7-47ED-B2C3-37EC428FB838}">
      <dsp:nvSpPr>
        <dsp:cNvPr id="0" name=""/>
        <dsp:cNvSpPr/>
      </dsp:nvSpPr>
      <dsp:spPr>
        <a:xfrm>
          <a:off x="3789389" y="2161669"/>
          <a:ext cx="2655668" cy="44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18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Lessons</a:t>
          </a:r>
          <a:r>
            <a:rPr lang="de-DE" sz="1800" kern="1200" dirty="0" smtClean="0"/>
            <a:t> </a:t>
          </a:r>
          <a:r>
            <a:rPr lang="de-DE" sz="1800" kern="1200" dirty="0" err="1" smtClean="0"/>
            <a:t>Learned</a:t>
          </a:r>
          <a:endParaRPr lang="de-DE" sz="1800" kern="1200" dirty="0"/>
        </a:p>
      </dsp:txBody>
      <dsp:txXfrm>
        <a:off x="3789389" y="2161669"/>
        <a:ext cx="2655668" cy="445942"/>
      </dsp:txXfrm>
    </dsp:sp>
    <dsp:sp modelId="{06598DC2-ED36-4CAC-BDB1-8B8745A199F4}">
      <dsp:nvSpPr>
        <dsp:cNvPr id="0" name=""/>
        <dsp:cNvSpPr/>
      </dsp:nvSpPr>
      <dsp:spPr>
        <a:xfrm>
          <a:off x="4932400" y="1269079"/>
          <a:ext cx="448975" cy="448975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83649-E0D3-44DE-A5F3-4AAD23A93D16}">
      <dsp:nvSpPr>
        <dsp:cNvPr id="0" name=""/>
        <dsp:cNvSpPr/>
      </dsp:nvSpPr>
      <dsp:spPr>
        <a:xfrm>
          <a:off x="5158531" y="1740146"/>
          <a:ext cx="1845795" cy="494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90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0" kern="1200" dirty="0" smtClean="0"/>
            <a:t>Zielbild E-ID</a:t>
          </a:r>
          <a:endParaRPr lang="de-DE" sz="1800" b="0" kern="1200" dirty="0"/>
        </a:p>
      </dsp:txBody>
      <dsp:txXfrm>
        <a:off x="5158531" y="1740146"/>
        <a:ext cx="1845795" cy="494007"/>
      </dsp:txXfrm>
    </dsp:sp>
    <dsp:sp modelId="{C688EBCA-4BAF-45CE-9B89-BA6361DC9A8A}">
      <dsp:nvSpPr>
        <dsp:cNvPr id="0" name=""/>
        <dsp:cNvSpPr/>
      </dsp:nvSpPr>
      <dsp:spPr>
        <a:xfrm>
          <a:off x="6319155" y="908813"/>
          <a:ext cx="572081" cy="572081"/>
        </a:xfrm>
        <a:prstGeom prst="ellipse">
          <a:avLst/>
        </a:prstGeom>
        <a:solidFill>
          <a:srgbClr val="ED181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0689A-D9DC-4D16-8842-48F6519FDA14}">
      <dsp:nvSpPr>
        <dsp:cNvPr id="0" name=""/>
        <dsp:cNvSpPr/>
      </dsp:nvSpPr>
      <dsp:spPr>
        <a:xfrm>
          <a:off x="6632590" y="1385709"/>
          <a:ext cx="2417211" cy="391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3134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Richtungsentscheid</a:t>
          </a:r>
          <a:endParaRPr lang="de-DE" sz="1800" kern="1200" dirty="0"/>
        </a:p>
      </dsp:txBody>
      <dsp:txXfrm>
        <a:off x="6632590" y="1385709"/>
        <a:ext cx="2417211" cy="391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B27E3-2291-4E00-B22A-02C57596CE40}">
      <dsp:nvSpPr>
        <dsp:cNvPr id="0" name=""/>
        <dsp:cNvSpPr/>
      </dsp:nvSpPr>
      <dsp:spPr>
        <a:xfrm>
          <a:off x="0" y="3406931"/>
          <a:ext cx="10306215" cy="1118230"/>
        </a:xfrm>
        <a:prstGeom prst="rect">
          <a:avLst/>
        </a:prstGeom>
        <a:solidFill>
          <a:srgbClr val="05A8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Ökosystem digitaler Beweise</a:t>
          </a:r>
          <a:endParaRPr lang="de-DE" sz="2200" kern="1200" dirty="0"/>
        </a:p>
      </dsp:txBody>
      <dsp:txXfrm>
        <a:off x="0" y="3406931"/>
        <a:ext cx="10306215" cy="603844"/>
      </dsp:txXfrm>
    </dsp:sp>
    <dsp:sp modelId="{6F8A4739-584F-4766-9085-9D1F2CABD7C1}">
      <dsp:nvSpPr>
        <dsp:cNvPr id="0" name=""/>
        <dsp:cNvSpPr/>
      </dsp:nvSpPr>
      <dsp:spPr>
        <a:xfrm>
          <a:off x="0" y="3988411"/>
          <a:ext cx="5153107" cy="514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Sichere, medienbruchfreie, digitale Prozesse</a:t>
          </a:r>
          <a:endParaRPr lang="de-DE" sz="1400" kern="1200" dirty="0"/>
        </a:p>
      </dsp:txBody>
      <dsp:txXfrm>
        <a:off x="0" y="3988411"/>
        <a:ext cx="5153107" cy="514386"/>
      </dsp:txXfrm>
    </dsp:sp>
    <dsp:sp modelId="{17CCB6A4-E263-462A-9790-4E97A0EAF894}">
      <dsp:nvSpPr>
        <dsp:cNvPr id="0" name=""/>
        <dsp:cNvSpPr/>
      </dsp:nvSpPr>
      <dsp:spPr>
        <a:xfrm>
          <a:off x="5153107" y="3988411"/>
          <a:ext cx="5153107" cy="51438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Mitgliederausweis, Zutrittsberechtigung, Arzt-Rezept, Objekt-Identitäten, Sachzertifikate, Tickets, Impfausweis Haustier</a:t>
          </a:r>
          <a:endParaRPr lang="de-DE" sz="1400" kern="1200" dirty="0"/>
        </a:p>
      </dsp:txBody>
      <dsp:txXfrm>
        <a:off x="5153107" y="3988411"/>
        <a:ext cx="5153107" cy="514386"/>
      </dsp:txXfrm>
    </dsp:sp>
    <dsp:sp modelId="{C6FA9745-815E-4139-853A-7325D9598CB7}">
      <dsp:nvSpPr>
        <dsp:cNvPr id="0" name=""/>
        <dsp:cNvSpPr/>
      </dsp:nvSpPr>
      <dsp:spPr>
        <a:xfrm rot="10800000">
          <a:off x="0" y="1703865"/>
          <a:ext cx="10306215" cy="1719839"/>
        </a:xfrm>
        <a:prstGeom prst="upArrowCallou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E-ID mit Verknüpfung weiterer staatlich regulierter Beweise</a:t>
          </a:r>
          <a:endParaRPr lang="de-DE" sz="2200" kern="1200" dirty="0"/>
        </a:p>
      </dsp:txBody>
      <dsp:txXfrm rot="-10800000">
        <a:off x="0" y="1703865"/>
        <a:ext cx="10306215" cy="603663"/>
      </dsp:txXfrm>
    </dsp:sp>
    <dsp:sp modelId="{A4FF4DBB-7533-4512-9FC0-76F091E0E640}">
      <dsp:nvSpPr>
        <dsp:cNvPr id="0" name=""/>
        <dsp:cNvSpPr/>
      </dsp:nvSpPr>
      <dsp:spPr>
        <a:xfrm>
          <a:off x="0" y="2307529"/>
          <a:ext cx="5153107" cy="514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Erweiterte, sichere, medienbruchfreie Ausweismöglichkeit </a:t>
          </a:r>
          <a:endParaRPr lang="de-DE" sz="1400" kern="1200" dirty="0"/>
        </a:p>
      </dsp:txBody>
      <dsp:txXfrm>
        <a:off x="0" y="2307529"/>
        <a:ext cx="5153107" cy="514231"/>
      </dsp:txXfrm>
    </dsp:sp>
    <dsp:sp modelId="{29D66D20-3535-4003-BD92-D6C66F16B6EB}">
      <dsp:nvSpPr>
        <dsp:cNvPr id="0" name=""/>
        <dsp:cNvSpPr/>
      </dsp:nvSpPr>
      <dsp:spPr>
        <a:xfrm>
          <a:off x="5153107" y="2307529"/>
          <a:ext cx="5153107" cy="514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Covid-Zertifikat, digitaler Führerausweis,</a:t>
          </a:r>
          <a:br>
            <a:rPr lang="de-DE" sz="1400" kern="1200" dirty="0" smtClean="0"/>
          </a:br>
          <a:r>
            <a:rPr lang="de-DE" sz="1400" kern="1200" dirty="0" smtClean="0"/>
            <a:t> Strafregisterauszug, Diplom</a:t>
          </a:r>
          <a:endParaRPr lang="de-DE" sz="1400" kern="1200" dirty="0"/>
        </a:p>
      </dsp:txBody>
      <dsp:txXfrm>
        <a:off x="5153107" y="2307529"/>
        <a:ext cx="5153107" cy="514231"/>
      </dsp:txXfrm>
    </dsp:sp>
    <dsp:sp modelId="{CBF5C260-B8A9-4CF3-B5E8-1B8FC65AA3D4}">
      <dsp:nvSpPr>
        <dsp:cNvPr id="0" name=""/>
        <dsp:cNvSpPr/>
      </dsp:nvSpPr>
      <dsp:spPr>
        <a:xfrm rot="10800000">
          <a:off x="0" y="799"/>
          <a:ext cx="10306215" cy="1719839"/>
        </a:xfrm>
        <a:prstGeom prst="upArrowCallou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E-ID</a:t>
          </a:r>
          <a:endParaRPr lang="de-DE" sz="2200" kern="1200" dirty="0"/>
        </a:p>
      </dsp:txBody>
      <dsp:txXfrm rot="-10800000">
        <a:off x="0" y="799"/>
        <a:ext cx="10306215" cy="603663"/>
      </dsp:txXfrm>
    </dsp:sp>
    <dsp:sp modelId="{D2482FBC-B9EC-4D30-B5ED-B18F491B51EA}">
      <dsp:nvSpPr>
        <dsp:cNvPr id="0" name=""/>
        <dsp:cNvSpPr/>
      </dsp:nvSpPr>
      <dsp:spPr>
        <a:xfrm>
          <a:off x="0" y="604463"/>
          <a:ext cx="5153107" cy="514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Sichere, medienbruchfreie Ausweismöglichkeit</a:t>
          </a:r>
          <a:endParaRPr lang="de-DE" sz="1400" kern="1200" dirty="0"/>
        </a:p>
      </dsp:txBody>
      <dsp:txXfrm>
        <a:off x="0" y="604463"/>
        <a:ext cx="5153107" cy="514231"/>
      </dsp:txXfrm>
    </dsp:sp>
    <dsp:sp modelId="{5183CE32-0DBE-469C-8DE9-E2F61692CAF1}">
      <dsp:nvSpPr>
        <dsp:cNvPr id="0" name=""/>
        <dsp:cNvSpPr/>
      </dsp:nvSpPr>
      <dsp:spPr>
        <a:xfrm>
          <a:off x="5153107" y="604463"/>
          <a:ext cx="5153107" cy="514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Digitaler Ausweis, Login</a:t>
          </a:r>
          <a:endParaRPr lang="de-DE" sz="1400" kern="1200" dirty="0"/>
        </a:p>
      </dsp:txBody>
      <dsp:txXfrm>
        <a:off x="5153107" y="604463"/>
        <a:ext cx="5153107" cy="514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96616-C684-45F6-98D7-5D744F2E6152}">
      <dsp:nvSpPr>
        <dsp:cNvPr id="0" name=""/>
        <dsp:cNvSpPr/>
      </dsp:nvSpPr>
      <dsp:spPr>
        <a:xfrm rot="10800000">
          <a:off x="820627" y="156242"/>
          <a:ext cx="6416793" cy="1038904"/>
        </a:xfrm>
        <a:prstGeom prst="homePlat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509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800" kern="1200" dirty="0" smtClean="0"/>
            <a:t>SSI – Self-Sovereign Identity</a:t>
          </a:r>
          <a:endParaRPr lang="de-CH" sz="2800" kern="1200" dirty="0"/>
        </a:p>
      </dsp:txBody>
      <dsp:txXfrm rot="10800000">
        <a:off x="1080353" y="156242"/>
        <a:ext cx="6157067" cy="1038904"/>
      </dsp:txXfrm>
    </dsp:sp>
    <dsp:sp modelId="{2289D72F-08AF-47A9-99A5-86069CC8AF6D}">
      <dsp:nvSpPr>
        <dsp:cNvPr id="0" name=""/>
        <dsp:cNvSpPr/>
      </dsp:nvSpPr>
      <dsp:spPr>
        <a:xfrm>
          <a:off x="62916" y="677"/>
          <a:ext cx="1350034" cy="13500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9FF8B-1FF2-456F-98F7-D2A939E7C89D}">
      <dsp:nvSpPr>
        <dsp:cNvPr id="0" name=""/>
        <dsp:cNvSpPr/>
      </dsp:nvSpPr>
      <dsp:spPr>
        <a:xfrm rot="10800000">
          <a:off x="820627" y="1712409"/>
          <a:ext cx="6416793" cy="1038904"/>
        </a:xfrm>
        <a:prstGeom prst="homePlat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509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800" kern="1200" dirty="0" smtClean="0"/>
            <a:t>PKI – Public Key Infrastructure</a:t>
          </a:r>
          <a:endParaRPr lang="de-CH" sz="2800" kern="1200" dirty="0"/>
        </a:p>
      </dsp:txBody>
      <dsp:txXfrm rot="10800000">
        <a:off x="1080353" y="1712409"/>
        <a:ext cx="6157067" cy="1038904"/>
      </dsp:txXfrm>
    </dsp:sp>
    <dsp:sp modelId="{385F89B9-FA27-45C0-864C-D663F01199DF}">
      <dsp:nvSpPr>
        <dsp:cNvPr id="0" name=""/>
        <dsp:cNvSpPr/>
      </dsp:nvSpPr>
      <dsp:spPr>
        <a:xfrm>
          <a:off x="62916" y="1556844"/>
          <a:ext cx="1350034" cy="13500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1B224-2E88-4797-B80C-49164B4D2F1F}">
      <dsp:nvSpPr>
        <dsp:cNvPr id="0" name=""/>
        <dsp:cNvSpPr/>
      </dsp:nvSpPr>
      <dsp:spPr>
        <a:xfrm rot="10800000">
          <a:off x="820627" y="3268427"/>
          <a:ext cx="6416793" cy="1039201"/>
        </a:xfrm>
        <a:prstGeom prst="homePlate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509" tIns="106680" rIns="199136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800" kern="1200" dirty="0" smtClean="0"/>
            <a:t>IdP – staatlicher Identitätsprovider</a:t>
          </a:r>
          <a:endParaRPr lang="de-CH" sz="2800" kern="1200" dirty="0"/>
        </a:p>
      </dsp:txBody>
      <dsp:txXfrm rot="10800000">
        <a:off x="1080427" y="3268427"/>
        <a:ext cx="6156993" cy="1039201"/>
      </dsp:txXfrm>
    </dsp:sp>
    <dsp:sp modelId="{9492526C-999B-428F-B4DB-C82650226B7A}">
      <dsp:nvSpPr>
        <dsp:cNvPr id="0" name=""/>
        <dsp:cNvSpPr/>
      </dsp:nvSpPr>
      <dsp:spPr>
        <a:xfrm>
          <a:off x="62916" y="3113010"/>
          <a:ext cx="1350034" cy="13500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AD7E8-B5F5-41A7-ABB6-7743B7D26BE9}">
      <dsp:nvSpPr>
        <dsp:cNvPr id="0" name=""/>
        <dsp:cNvSpPr/>
      </dsp:nvSpPr>
      <dsp:spPr>
        <a:xfrm>
          <a:off x="4922851" y="2082299"/>
          <a:ext cx="258116" cy="2013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309"/>
              </a:lnTo>
              <a:lnTo>
                <a:pt x="258116" y="2013309"/>
              </a:lnTo>
            </a:path>
          </a:pathLst>
        </a:custGeom>
        <a:noFill/>
        <a:ln w="25400" cap="flat" cmpd="sng" algn="ctr">
          <a:solidFill>
            <a:srgbClr val="C0C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6CA60-4B66-49AC-AADC-E1416DFB784C}">
      <dsp:nvSpPr>
        <dsp:cNvPr id="0" name=""/>
        <dsp:cNvSpPr/>
      </dsp:nvSpPr>
      <dsp:spPr>
        <a:xfrm>
          <a:off x="4922851" y="2082299"/>
          <a:ext cx="258116" cy="791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557"/>
              </a:lnTo>
              <a:lnTo>
                <a:pt x="258116" y="791557"/>
              </a:lnTo>
            </a:path>
          </a:pathLst>
        </a:custGeom>
        <a:noFill/>
        <a:ln w="25400" cap="flat" cmpd="sng" algn="ctr">
          <a:solidFill>
            <a:srgbClr val="C0C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F6E59-C1D9-444E-A764-915C9596BB70}">
      <dsp:nvSpPr>
        <dsp:cNvPr id="0" name=""/>
        <dsp:cNvSpPr/>
      </dsp:nvSpPr>
      <dsp:spPr>
        <a:xfrm>
          <a:off x="3529021" y="860547"/>
          <a:ext cx="2082140" cy="361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681"/>
              </a:lnTo>
              <a:lnTo>
                <a:pt x="2082140" y="180681"/>
              </a:lnTo>
              <a:lnTo>
                <a:pt x="2082140" y="3613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EFD18B-FD0F-4F00-8219-118EA04B549B}">
      <dsp:nvSpPr>
        <dsp:cNvPr id="0" name=""/>
        <dsp:cNvSpPr/>
      </dsp:nvSpPr>
      <dsp:spPr>
        <a:xfrm>
          <a:off x="2840710" y="2082299"/>
          <a:ext cx="258116" cy="2013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309"/>
              </a:lnTo>
              <a:lnTo>
                <a:pt x="258116" y="2013309"/>
              </a:lnTo>
            </a:path>
          </a:pathLst>
        </a:custGeom>
        <a:noFill/>
        <a:ln w="25400" cap="flat" cmpd="sng" algn="ctr">
          <a:solidFill>
            <a:srgbClr val="C0C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A92C6-36EF-4035-AE85-041944F1D88D}">
      <dsp:nvSpPr>
        <dsp:cNvPr id="0" name=""/>
        <dsp:cNvSpPr/>
      </dsp:nvSpPr>
      <dsp:spPr>
        <a:xfrm>
          <a:off x="2840710" y="2082299"/>
          <a:ext cx="258116" cy="791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557"/>
              </a:lnTo>
              <a:lnTo>
                <a:pt x="258116" y="791557"/>
              </a:lnTo>
            </a:path>
          </a:pathLst>
        </a:custGeom>
        <a:noFill/>
        <a:ln w="25400" cap="flat" cmpd="sng" algn="ctr">
          <a:solidFill>
            <a:srgbClr val="C0C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EBC70-A244-4C2D-BD7B-82B43A4BDFB7}">
      <dsp:nvSpPr>
        <dsp:cNvPr id="0" name=""/>
        <dsp:cNvSpPr/>
      </dsp:nvSpPr>
      <dsp:spPr>
        <a:xfrm>
          <a:off x="3483301" y="860547"/>
          <a:ext cx="91440" cy="3613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3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025B3-9A98-4B22-B8ED-6F8812DED0A2}">
      <dsp:nvSpPr>
        <dsp:cNvPr id="0" name=""/>
        <dsp:cNvSpPr/>
      </dsp:nvSpPr>
      <dsp:spPr>
        <a:xfrm>
          <a:off x="758570" y="2082299"/>
          <a:ext cx="258116" cy="2013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309"/>
              </a:lnTo>
              <a:lnTo>
                <a:pt x="258116" y="2013309"/>
              </a:lnTo>
            </a:path>
          </a:pathLst>
        </a:custGeom>
        <a:noFill/>
        <a:ln w="25400" cap="flat" cmpd="sng" algn="ctr">
          <a:solidFill>
            <a:srgbClr val="C0C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0EA4F-5E45-474F-8AB3-799462B38ECB}">
      <dsp:nvSpPr>
        <dsp:cNvPr id="0" name=""/>
        <dsp:cNvSpPr/>
      </dsp:nvSpPr>
      <dsp:spPr>
        <a:xfrm>
          <a:off x="758570" y="2082299"/>
          <a:ext cx="258116" cy="791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1557"/>
              </a:lnTo>
              <a:lnTo>
                <a:pt x="258116" y="791557"/>
              </a:lnTo>
            </a:path>
          </a:pathLst>
        </a:custGeom>
        <a:noFill/>
        <a:ln w="25400" cap="flat" cmpd="sng" algn="ctr">
          <a:solidFill>
            <a:srgbClr val="C0C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C5F65-DDA3-4BB6-A50C-A47E8E9A6253}">
      <dsp:nvSpPr>
        <dsp:cNvPr id="0" name=""/>
        <dsp:cNvSpPr/>
      </dsp:nvSpPr>
      <dsp:spPr>
        <a:xfrm>
          <a:off x="1446881" y="860547"/>
          <a:ext cx="2082140" cy="361363"/>
        </a:xfrm>
        <a:custGeom>
          <a:avLst/>
          <a:gdLst/>
          <a:ahLst/>
          <a:cxnLst/>
          <a:rect l="0" t="0" r="0" b="0"/>
          <a:pathLst>
            <a:path>
              <a:moveTo>
                <a:pt x="2082140" y="0"/>
              </a:moveTo>
              <a:lnTo>
                <a:pt x="2082140" y="180681"/>
              </a:lnTo>
              <a:lnTo>
                <a:pt x="0" y="180681"/>
              </a:lnTo>
              <a:lnTo>
                <a:pt x="0" y="3613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2F54F-C3C8-48B2-BC51-F3C50D340C64}">
      <dsp:nvSpPr>
        <dsp:cNvPr id="0" name=""/>
        <dsp:cNvSpPr/>
      </dsp:nvSpPr>
      <dsp:spPr>
        <a:xfrm>
          <a:off x="2668633" y="158"/>
          <a:ext cx="1720777" cy="860388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err="1" smtClean="0"/>
            <a:t>e-id-admin</a:t>
          </a:r>
          <a:endParaRPr lang="de-DE" sz="1400" b="1" kern="1200" dirty="0"/>
        </a:p>
      </dsp:txBody>
      <dsp:txXfrm>
        <a:off x="2668633" y="158"/>
        <a:ext cx="1720777" cy="860388"/>
      </dsp:txXfrm>
    </dsp:sp>
    <dsp:sp modelId="{239DDC2E-1E82-442A-B106-4DD902DE690F}">
      <dsp:nvSpPr>
        <dsp:cNvPr id="0" name=""/>
        <dsp:cNvSpPr/>
      </dsp:nvSpPr>
      <dsp:spPr>
        <a:xfrm>
          <a:off x="586492" y="1221910"/>
          <a:ext cx="1720777" cy="8603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/>
            <a:t>General</a:t>
          </a:r>
          <a:endParaRPr lang="de-DE" sz="1400" b="1" kern="1200" dirty="0"/>
        </a:p>
      </dsp:txBody>
      <dsp:txXfrm>
        <a:off x="586492" y="1221910"/>
        <a:ext cx="1720777" cy="860388"/>
      </dsp:txXfrm>
    </dsp:sp>
    <dsp:sp modelId="{0A4EC348-456A-4078-97AB-A6AF65E0F428}">
      <dsp:nvSpPr>
        <dsp:cNvPr id="0" name=""/>
        <dsp:cNvSpPr/>
      </dsp:nvSpPr>
      <dsp:spPr>
        <a:xfrm>
          <a:off x="1016686" y="2443662"/>
          <a:ext cx="1720777" cy="860388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Sprachen:</a:t>
          </a:r>
          <a:br>
            <a:rPr lang="de-DE" sz="1400" kern="1200" dirty="0" smtClean="0"/>
          </a:br>
          <a:r>
            <a:rPr lang="de-DE" sz="1400" kern="1200" dirty="0" smtClean="0"/>
            <a:t>D, F, I</a:t>
          </a:r>
          <a:br>
            <a:rPr lang="de-DE" sz="1400" kern="1200" dirty="0" smtClean="0"/>
          </a:br>
          <a:r>
            <a:rPr lang="de-DE" sz="1400" i="1" kern="1200" dirty="0" smtClean="0"/>
            <a:t>übersetzt</a:t>
          </a:r>
          <a:endParaRPr lang="de-DE" sz="1400" kern="1200" dirty="0"/>
        </a:p>
      </dsp:txBody>
      <dsp:txXfrm>
        <a:off x="1016686" y="2443662"/>
        <a:ext cx="1720777" cy="860388"/>
      </dsp:txXfrm>
    </dsp:sp>
    <dsp:sp modelId="{076A7BB1-B10C-4513-AC0E-BCD56E659457}">
      <dsp:nvSpPr>
        <dsp:cNvPr id="0" name=""/>
        <dsp:cNvSpPr/>
      </dsp:nvSpPr>
      <dsp:spPr>
        <a:xfrm>
          <a:off x="1016686" y="3665414"/>
          <a:ext cx="1720777" cy="860388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Inhalte vom Projektteam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+ Glossar</a:t>
          </a:r>
          <a:endParaRPr lang="de-DE" sz="1400" kern="1200" dirty="0"/>
        </a:p>
      </dsp:txBody>
      <dsp:txXfrm>
        <a:off x="1016686" y="3665414"/>
        <a:ext cx="1720777" cy="860388"/>
      </dsp:txXfrm>
    </dsp:sp>
    <dsp:sp modelId="{B2B8F4BC-49C7-4014-BCC1-657EA0ECF658}">
      <dsp:nvSpPr>
        <dsp:cNvPr id="0" name=""/>
        <dsp:cNvSpPr/>
      </dsp:nvSpPr>
      <dsp:spPr>
        <a:xfrm>
          <a:off x="2668633" y="1221910"/>
          <a:ext cx="1720777" cy="8603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/>
            <a:t>Governance Sounding Board</a:t>
          </a:r>
          <a:endParaRPr lang="de-DE" sz="1400" b="1" kern="1200" dirty="0"/>
        </a:p>
      </dsp:txBody>
      <dsp:txXfrm>
        <a:off x="2668633" y="1221910"/>
        <a:ext cx="1720777" cy="860388"/>
      </dsp:txXfrm>
    </dsp:sp>
    <dsp:sp modelId="{EDDD8B94-74FC-4835-8C21-0429BD747F3D}">
      <dsp:nvSpPr>
        <dsp:cNvPr id="0" name=""/>
        <dsp:cNvSpPr/>
      </dsp:nvSpPr>
      <dsp:spPr>
        <a:xfrm>
          <a:off x="3098827" y="2443662"/>
          <a:ext cx="1720777" cy="860388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mögliche Sprachen:</a:t>
          </a:r>
          <a:br>
            <a:rPr lang="de-DE" sz="1400" kern="1200" dirty="0" smtClean="0"/>
          </a:br>
          <a:r>
            <a:rPr lang="de-DE" sz="1400" kern="1200" dirty="0" smtClean="0"/>
            <a:t>D, F, I, E</a:t>
          </a:r>
          <a:br>
            <a:rPr lang="de-DE" sz="1400" kern="1200" dirty="0" smtClean="0"/>
          </a:br>
          <a:r>
            <a:rPr lang="de-DE" sz="1400" i="1" kern="1200" dirty="0" smtClean="0"/>
            <a:t>nicht übersetzt</a:t>
          </a:r>
          <a:endParaRPr lang="de-DE" sz="1400" i="1" kern="1200" dirty="0"/>
        </a:p>
      </dsp:txBody>
      <dsp:txXfrm>
        <a:off x="3098827" y="2443662"/>
        <a:ext cx="1720777" cy="860388"/>
      </dsp:txXfrm>
    </dsp:sp>
    <dsp:sp modelId="{6B23CEA5-46D2-4EF3-AD9F-72BCCF2851C0}">
      <dsp:nvSpPr>
        <dsp:cNvPr id="0" name=""/>
        <dsp:cNvSpPr/>
      </dsp:nvSpPr>
      <dsp:spPr>
        <a:xfrm>
          <a:off x="3098827" y="3665414"/>
          <a:ext cx="1720777" cy="860388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Offene Mitwirkung</a:t>
          </a:r>
          <a:endParaRPr lang="de-DE" sz="1400" kern="1200" dirty="0"/>
        </a:p>
      </dsp:txBody>
      <dsp:txXfrm>
        <a:off x="3098827" y="3665414"/>
        <a:ext cx="1720777" cy="860388"/>
      </dsp:txXfrm>
    </dsp:sp>
    <dsp:sp modelId="{AB54217F-5848-4733-9038-36DA5232A23A}">
      <dsp:nvSpPr>
        <dsp:cNvPr id="0" name=""/>
        <dsp:cNvSpPr/>
      </dsp:nvSpPr>
      <dsp:spPr>
        <a:xfrm>
          <a:off x="4750773" y="1221910"/>
          <a:ext cx="1720777" cy="8603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b="1" kern="1200" dirty="0" smtClean="0"/>
            <a:t>Open Source Community</a:t>
          </a:r>
          <a:endParaRPr lang="de-DE" sz="1400" b="1" kern="1200" dirty="0"/>
        </a:p>
      </dsp:txBody>
      <dsp:txXfrm>
        <a:off x="4750773" y="1221910"/>
        <a:ext cx="1720777" cy="860388"/>
      </dsp:txXfrm>
    </dsp:sp>
    <dsp:sp modelId="{F5B36B8D-33B3-43C0-AAB6-75C9192CE663}">
      <dsp:nvSpPr>
        <dsp:cNvPr id="0" name=""/>
        <dsp:cNvSpPr/>
      </dsp:nvSpPr>
      <dsp:spPr>
        <a:xfrm>
          <a:off x="5180968" y="2443662"/>
          <a:ext cx="1720777" cy="860388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mögliche Sprachen:</a:t>
          </a:r>
          <a:br>
            <a:rPr lang="de-DE" sz="1400" kern="1200" dirty="0" smtClean="0"/>
          </a:br>
          <a:r>
            <a:rPr lang="de-DE" sz="1400" kern="1200" dirty="0" smtClean="0"/>
            <a:t>E, D, F, I</a:t>
          </a:r>
          <a:br>
            <a:rPr lang="de-DE" sz="1400" kern="1200" dirty="0" smtClean="0"/>
          </a:br>
          <a:r>
            <a:rPr lang="de-DE" sz="1400" i="1" kern="1200" dirty="0" smtClean="0"/>
            <a:t>nicht übersetzt</a:t>
          </a:r>
          <a:endParaRPr lang="de-DE" sz="1400" i="1" kern="1200" dirty="0"/>
        </a:p>
      </dsp:txBody>
      <dsp:txXfrm>
        <a:off x="5180968" y="2443662"/>
        <a:ext cx="1720777" cy="860388"/>
      </dsp:txXfrm>
    </dsp:sp>
    <dsp:sp modelId="{99C79626-3725-429D-A604-160A915BC07E}">
      <dsp:nvSpPr>
        <dsp:cNvPr id="0" name=""/>
        <dsp:cNvSpPr/>
      </dsp:nvSpPr>
      <dsp:spPr>
        <a:xfrm>
          <a:off x="5180968" y="3665414"/>
          <a:ext cx="1720777" cy="860388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36000" bIns="360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i="0" kern="1200" dirty="0" smtClean="0"/>
            <a:t>Offene Mitwirkung</a:t>
          </a:r>
          <a:endParaRPr lang="de-DE" sz="1400" i="0" kern="1200" dirty="0"/>
        </a:p>
      </dsp:txBody>
      <dsp:txXfrm>
        <a:off x="5180968" y="3665414"/>
        <a:ext cx="1720777" cy="860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0112" y="0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80537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0112" y="9380537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6F22B0-5AB4-4534-A196-09D5FD40838C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374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0112" y="0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CH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41363"/>
            <a:ext cx="657860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144" y="4690269"/>
            <a:ext cx="4930363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80537"/>
            <a:ext cx="291453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0112" y="9380537"/>
            <a:ext cx="291453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82" tIns="45441" rIns="90882" bIns="4544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9673C1-B10B-4A71-96FC-7B6CB81AABD2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191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673C1-B10B-4A71-96FC-7B6CB81AABD2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0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727201" y="2314936"/>
            <a:ext cx="9569689" cy="2581155"/>
          </a:xfrm>
        </p:spPr>
        <p:txBody>
          <a:bodyPr/>
          <a:lstStyle>
            <a:lvl1pPr>
              <a:lnSpc>
                <a:spcPts val="6000"/>
              </a:lnSpc>
              <a:defRPr sz="5200"/>
            </a:lvl1pPr>
          </a:lstStyle>
          <a:p>
            <a:r>
              <a:rPr lang="de-CH" noProof="0" smtClean="0"/>
              <a:t>[Titel der Präsentation]</a:t>
            </a:r>
            <a:endParaRPr lang="de-CH" noProof="0" dirty="0"/>
          </a:p>
        </p:txBody>
      </p:sp>
      <p:pic>
        <p:nvPicPr>
          <p:cNvPr id="6" name="Picture 37" descr="Logo_CMYK_p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8883" y="349111"/>
            <a:ext cx="1886400" cy="47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32"/>
          <p:cNvSpPr txBox="1">
            <a:spLocks noChangeArrowheads="1"/>
          </p:cNvSpPr>
          <p:nvPr userDrawn="1"/>
        </p:nvSpPr>
        <p:spPr bwMode="auto">
          <a:xfrm>
            <a:off x="6096001" y="349112"/>
            <a:ext cx="41275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ts val="1000"/>
              </a:lnSpc>
              <a:spcBef>
                <a:spcPts val="0"/>
              </a:spcBef>
              <a:spcAft>
                <a:spcPts val="400"/>
              </a:spcAft>
            </a:pPr>
            <a:r>
              <a:rPr lang="de-CH" sz="800" b="0" dirty="0" smtClean="0">
                <a:latin typeface="Arial" charset="0"/>
              </a:rPr>
              <a:t>Eidgenössisches Justiz- und Polizeidepartement EJPD</a:t>
            </a:r>
          </a:p>
          <a:p>
            <a:pPr marL="0" marR="0" lvl="0" indent="0" algn="l" defTabSz="914400" rtl="0" eaLnBrk="0" fontAlgn="base" latinLnBrk="0" hangingPunct="0">
              <a:lnSpc>
                <a:spcPts val="1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sz="800" b="1" dirty="0" smtClean="0">
                <a:latin typeface="Arial" charset="0"/>
              </a:rPr>
              <a:t>Bundesamt für Justiz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27200" y="5185226"/>
            <a:ext cx="9569691" cy="1168690"/>
          </a:xfrm>
        </p:spPr>
        <p:txBody>
          <a:bodyPr tIns="46800"/>
          <a:lstStyle>
            <a:lvl1pPr marL="0" indent="0" algn="l">
              <a:lnSpc>
                <a:spcPct val="100000"/>
              </a:lnSpc>
              <a:spcAft>
                <a:spcPts val="600"/>
              </a:spcAft>
              <a:buNone/>
              <a:defRPr sz="3200"/>
            </a:lvl1pPr>
          </a:lstStyle>
          <a:p>
            <a:pPr lvl="0"/>
            <a:r>
              <a:rPr lang="de-CH" smtClean="0"/>
              <a:t>[Datum der Präsentation]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1548" userDrawn="1">
          <p15:clr>
            <a:srgbClr val="FBAE40"/>
          </p15:clr>
        </p15:guide>
        <p15:guide id="5" orient="horz" pos="3317" userDrawn="1">
          <p15:clr>
            <a:srgbClr val="FBAE40"/>
          </p15:clr>
        </p15:guide>
        <p15:guide id="6" pos="1088" userDrawn="1">
          <p15:clr>
            <a:srgbClr val="FBAE40"/>
          </p15:clr>
        </p15:guide>
        <p15:guide id="7" pos="710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r Verbinder 17"/>
          <p:cNvCxnSpPr/>
          <p:nvPr userDrawn="1"/>
        </p:nvCxnSpPr>
        <p:spPr bwMode="auto">
          <a:xfrm flipV="1">
            <a:off x="6510933" y="9887808"/>
            <a:ext cx="12183467" cy="159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392238" y="1449388"/>
            <a:ext cx="10321925" cy="4526612"/>
          </a:xfrm>
        </p:spPr>
        <p:txBody>
          <a:bodyPr/>
          <a:lstStyle/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4893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11104835" y="6340499"/>
            <a:ext cx="593619" cy="18158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45720" rtlCol="0" anchor="t"/>
          <a:lstStyle>
            <a:lvl1pPr algn="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fld id="{7D21FFDD-132D-4B5B-AD6B-BCC06A41D26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1401183" y="308471"/>
            <a:ext cx="10312449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noProof="0" dirty="0" smtClean="0"/>
          </a:p>
        </p:txBody>
      </p:sp>
      <p:sp>
        <p:nvSpPr>
          <p:cNvPr id="105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1236" y="1442721"/>
            <a:ext cx="10310764" cy="453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 smtClean="0"/>
              <a:t>Klicken Sie, um die Formate des Vorlagentextes zu bearbeiten</a:t>
            </a:r>
          </a:p>
          <a:p>
            <a:pPr lvl="1"/>
            <a:r>
              <a:rPr lang="de-CH" noProof="0" dirty="0" smtClean="0"/>
              <a:t>Zweite Ebene</a:t>
            </a:r>
          </a:p>
          <a:p>
            <a:pPr lvl="2"/>
            <a:r>
              <a:rPr lang="de-CH" noProof="0" dirty="0" smtClean="0"/>
              <a:t>Dritte Ebene</a:t>
            </a:r>
          </a:p>
          <a:p>
            <a:pPr lvl="3"/>
            <a:r>
              <a:rPr lang="de-CH" noProof="0" dirty="0" smtClean="0"/>
              <a:t>Vierte Ebene</a:t>
            </a:r>
          </a:p>
          <a:p>
            <a:pPr lvl="4"/>
            <a:r>
              <a:rPr lang="de-CH" noProof="0" dirty="0" smtClean="0"/>
              <a:t>Fünfte Ebene </a:t>
            </a:r>
          </a:p>
        </p:txBody>
      </p:sp>
      <p:sp>
        <p:nvSpPr>
          <p:cNvPr id="1064" name="Line 40"/>
          <p:cNvSpPr>
            <a:spLocks noChangeShapeType="1"/>
          </p:cNvSpPr>
          <p:nvPr/>
        </p:nvSpPr>
        <p:spPr bwMode="auto">
          <a:xfrm flipH="1">
            <a:off x="1401183" y="6263172"/>
            <a:ext cx="10330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CH" sz="2400"/>
          </a:p>
        </p:txBody>
      </p:sp>
      <p:cxnSp>
        <p:nvCxnSpPr>
          <p:cNvPr id="28" name="Gerader Verbinder 27"/>
          <p:cNvCxnSpPr/>
          <p:nvPr userDrawn="1"/>
        </p:nvCxnSpPr>
        <p:spPr bwMode="auto">
          <a:xfrm flipV="1">
            <a:off x="6510933" y="9887808"/>
            <a:ext cx="12183467" cy="159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983" y="349111"/>
            <a:ext cx="277200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mt_Org2"/>
          <p:cNvSpPr txBox="1">
            <a:spLocks noChangeArrowheads="1"/>
          </p:cNvSpPr>
          <p:nvPr userDrawn="1"/>
        </p:nvSpPr>
        <p:spPr bwMode="auto">
          <a:xfrm>
            <a:off x="1310474" y="6278564"/>
            <a:ext cx="8646326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de-CH" sz="900" b="1" dirty="0" smtClean="0">
                <a:solidFill>
                  <a:srgbClr val="000000"/>
                </a:solidFill>
                <a:latin typeface="Arial" charset="0"/>
              </a:rPr>
              <a:t>Online-Partizipations-Meeting  |</a:t>
            </a:r>
            <a:r>
              <a:rPr lang="de-CH" sz="900" b="1" baseline="0" dirty="0" smtClean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de-CH" sz="900" b="1" dirty="0" smtClean="0">
                <a:solidFill>
                  <a:srgbClr val="000000"/>
                </a:solidFill>
                <a:latin typeface="Arial" charset="0"/>
              </a:rPr>
              <a:t>Richtungsentscheid des Bundesrates und Fortsetzung der Partizipation auf dem Weg zur staatlichen</a:t>
            </a:r>
            <a:r>
              <a:rPr lang="de-CH" sz="900" b="1" baseline="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CH" sz="900" b="1" dirty="0" smtClean="0">
                <a:solidFill>
                  <a:srgbClr val="000000"/>
                </a:solidFill>
                <a:latin typeface="Arial" charset="0"/>
              </a:rPr>
              <a:t>E-ID</a:t>
            </a:r>
          </a:p>
          <a:p>
            <a:pPr eaLnBrk="1" hangingPunct="1">
              <a:defRPr/>
            </a:pPr>
            <a:r>
              <a:rPr lang="de-CH" sz="900" dirty="0" smtClean="0">
                <a:solidFill>
                  <a:srgbClr val="000000"/>
                </a:solidFill>
                <a:latin typeface="Arial" charset="0"/>
              </a:rPr>
              <a:t>Urs Paul Holenstein,</a:t>
            </a:r>
            <a:r>
              <a:rPr lang="de-CH" sz="900" baseline="0" dirty="0" smtClean="0">
                <a:solidFill>
                  <a:srgbClr val="000000"/>
                </a:solidFill>
                <a:latin typeface="Arial" charset="0"/>
              </a:rPr>
              <a:t> Christian Heimann  </a:t>
            </a:r>
            <a:r>
              <a:rPr lang="de-CH" sz="900" dirty="0" smtClean="0">
                <a:solidFill>
                  <a:srgbClr val="000000"/>
                </a:solidFill>
                <a:latin typeface="Arial" charset="0"/>
              </a:rPr>
              <a:t>|  3. Februar 2022</a:t>
            </a:r>
            <a:endParaRPr lang="de-CH" sz="9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9875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</a:defRPr>
      </a:lvl2pPr>
      <a:lvl3pPr marL="806450" indent="-268288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</a:defRPr>
      </a:lvl3pPr>
      <a:lvl4pPr marL="1076325" indent="-269875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</a:defRPr>
      </a:lvl4pPr>
      <a:lvl5pPr marL="1344613" indent="-268288" algn="l" rtl="0" eaLnBrk="1" fontAlgn="base" hangingPunct="1">
        <a:lnSpc>
          <a:spcPts val="2600"/>
        </a:lnSpc>
        <a:spcBef>
          <a:spcPts val="0"/>
        </a:spcBef>
        <a:spcAft>
          <a:spcPts val="0"/>
        </a:spcAft>
        <a:buClr>
          <a:schemeClr val="accent6"/>
        </a:buClr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01" userDrawn="1">
          <p15:clr>
            <a:srgbClr val="F26B43"/>
          </p15:clr>
        </p15:guide>
        <p15:guide id="3" orient="horz" pos="3942" userDrawn="1">
          <p15:clr>
            <a:srgbClr val="F26B43"/>
          </p15:clr>
        </p15:guide>
        <p15:guide id="5" pos="7379" userDrawn="1">
          <p15:clr>
            <a:srgbClr val="F26B43"/>
          </p15:clr>
        </p15:guide>
        <p15:guide id="7" orient="horz" pos="4156" userDrawn="1">
          <p15:clr>
            <a:srgbClr val="F26B43"/>
          </p15:clr>
        </p15:guide>
        <p15:guide id="8" orient="horz" pos="232" userDrawn="1">
          <p15:clr>
            <a:srgbClr val="F26B43"/>
          </p15:clr>
        </p15:guide>
        <p15:guide id="9" pos="869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orient="horz" pos="913" userDrawn="1">
          <p15:clr>
            <a:srgbClr val="F26B43"/>
          </p15:clr>
        </p15:guide>
        <p15:guide id="12" orient="horz" pos="3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diagramLayout" Target="../diagrams/layout3.xml"/><Relationship Id="rId7" Type="http://schemas.openxmlformats.org/officeDocument/2006/relationships/image" Target="../media/image8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.ch/de/ratsbetrieb/suche-curia-vista/geschaeft?AffairId=20213310" TargetMode="External"/><Relationship Id="rId3" Type="http://schemas.openxmlformats.org/officeDocument/2006/relationships/hyperlink" Target="https://www.parlament.ch/de/ratsbetrieb/suche-curia-vista/geschaeft?AffairId=20213125" TargetMode="External"/><Relationship Id="rId7" Type="http://schemas.openxmlformats.org/officeDocument/2006/relationships/hyperlink" Target="https://www.parlament.ch/de/ratsbetrieb/suche-curia-vista/geschaeft?AffairId=20213129" TargetMode="External"/><Relationship Id="rId2" Type="http://schemas.openxmlformats.org/officeDocument/2006/relationships/hyperlink" Target="https://www.parlament.ch/de/ratsbetrieb/suche-curia-vista/geschaeft?AffairId=202131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rlament.ch/de/ratsbetrieb/suche-curia-vista/geschaeft?AffairId=20213128" TargetMode="External"/><Relationship Id="rId5" Type="http://schemas.openxmlformats.org/officeDocument/2006/relationships/hyperlink" Target="https://www.parlament.ch/de/ratsbetrieb/suche-curia-vista/geschaeft?AffairId=20213127" TargetMode="External"/><Relationship Id="rId10" Type="http://schemas.openxmlformats.org/officeDocument/2006/relationships/hyperlink" Target="https://www.parlament.ch/de/ratsbetrieb/suche-curia-vista/geschaeft?AffairId=20213718" TargetMode="External"/><Relationship Id="rId4" Type="http://schemas.openxmlformats.org/officeDocument/2006/relationships/hyperlink" Target="https://www.parlament.ch/de/ratsbetrieb/suche-curia-vista/geschaeft?AffairId=20213126" TargetMode="External"/><Relationship Id="rId9" Type="http://schemas.openxmlformats.org/officeDocument/2006/relationships/hyperlink" Target="https://www.admin.ch/gov/de/start/dokumentation/medienmitteilungen.msg-id-83679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.admin.ch/bj/de/home/staat/gesetzgebung/staatliche-e-id/zielbild-e-id.html" TargetMode="External"/><Relationship Id="rId2" Type="http://schemas.openxmlformats.org/officeDocument/2006/relationships/hyperlink" Target="https://www.bj.admin.ch/bj/de/home/aktuell/mm.msg-id-84966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27201" y="1972036"/>
            <a:ext cx="9569689" cy="25811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de-CH" sz="4200" dirty="0"/>
              <a:t>Richtungsentscheid des </a:t>
            </a:r>
            <a:r>
              <a:rPr lang="de-CH" sz="4200" dirty="0" smtClean="0"/>
              <a:t>Bundesrates und Fortsetzung der Partizipation</a:t>
            </a:r>
            <a:br>
              <a:rPr lang="de-CH" sz="4200" dirty="0" smtClean="0"/>
            </a:br>
            <a:r>
              <a:rPr lang="de-CH" sz="4200" dirty="0" smtClean="0"/>
              <a:t>auf dem Weg zur staatlichen </a:t>
            </a:r>
            <a:r>
              <a:rPr lang="de-CH" sz="4200" dirty="0"/>
              <a:t>E-ID</a:t>
            </a:r>
            <a:r>
              <a:rPr lang="de-CH" sz="4000" dirty="0" smtClean="0"/>
              <a:t/>
            </a:r>
            <a:br>
              <a:rPr lang="de-CH" sz="4000" dirty="0" smtClean="0"/>
            </a:br>
            <a:r>
              <a:rPr lang="de-CH" sz="1600" dirty="0" smtClean="0"/>
              <a:t/>
            </a:r>
            <a:br>
              <a:rPr lang="de-CH" sz="1600" dirty="0" smtClean="0"/>
            </a:br>
            <a:endParaRPr lang="de-CH" sz="2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3. Februar 2022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24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33173999"/>
              </p:ext>
            </p:extLst>
          </p:nvPr>
        </p:nvGraphicFramePr>
        <p:xfrm>
          <a:off x="1392238" y="1449388"/>
          <a:ext cx="1030621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Diskussionsthemen</a:t>
            </a:r>
            <a:br>
              <a:rPr lang="de-CH" dirty="0"/>
            </a:br>
            <a:r>
              <a:rPr lang="de-CH" b="0" dirty="0"/>
              <a:t>Ökosystem und Ambitionsniveaus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53765" y="1867865"/>
            <a:ext cx="11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+mj-lt"/>
              </a:rPr>
              <a:t>Ambitions-Niveau 1</a:t>
            </a:r>
            <a:endParaRPr lang="de-CH" sz="1200" dirty="0">
              <a:latin typeface="+mj-lt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53765" y="3573869"/>
            <a:ext cx="11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+mj-lt"/>
              </a:rPr>
              <a:t>Ambitions-</a:t>
            </a:r>
            <a:br>
              <a:rPr lang="de-CH" sz="1200" dirty="0" smtClean="0">
                <a:latin typeface="+mj-lt"/>
              </a:rPr>
            </a:br>
            <a:r>
              <a:rPr lang="de-CH" sz="1200" dirty="0" smtClean="0">
                <a:latin typeface="+mj-lt"/>
              </a:rPr>
              <a:t>Niveau 2</a:t>
            </a:r>
            <a:endParaRPr lang="de-CH" sz="1200" dirty="0">
              <a:latin typeface="+mj-lt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253765" y="5279873"/>
            <a:ext cx="11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>
                <a:latin typeface="+mj-lt"/>
              </a:rPr>
              <a:t>Ambitions-</a:t>
            </a:r>
            <a:br>
              <a:rPr lang="de-CH" sz="1200" dirty="0" smtClean="0">
                <a:latin typeface="+mj-lt"/>
              </a:rPr>
            </a:br>
            <a:r>
              <a:rPr lang="de-CH" sz="1200" dirty="0" smtClean="0">
                <a:latin typeface="+mj-lt"/>
              </a:rPr>
              <a:t>Niveau 3</a:t>
            </a:r>
            <a:endParaRPr lang="de-CH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56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433019" y="1694102"/>
            <a:ext cx="6850898" cy="4141218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Diskussionsthemen</a:t>
            </a:r>
            <a:br>
              <a:rPr lang="de-CH" dirty="0"/>
            </a:br>
            <a:r>
              <a:rPr lang="de-CH" b="0" dirty="0"/>
              <a:t>Lösungsansätze</a:t>
            </a:r>
          </a:p>
        </p:txBody>
      </p:sp>
      <p:graphicFrame>
        <p:nvGraphicFramePr>
          <p:cNvPr id="6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146481"/>
              </p:ext>
            </p:extLst>
          </p:nvPr>
        </p:nvGraphicFramePr>
        <p:xfrm>
          <a:off x="1300900" y="1534157"/>
          <a:ext cx="9649314" cy="446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711" y="1790350"/>
            <a:ext cx="883679" cy="7863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782" y="3359164"/>
            <a:ext cx="756578" cy="9132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9030" y="4895690"/>
            <a:ext cx="754231" cy="82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Ergebnis der öffentlichen Diskussion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quarter" idx="10"/>
          </p:nvPr>
        </p:nvSpPr>
        <p:spPr>
          <a:xfrm>
            <a:off x="1383887" y="1449388"/>
            <a:ext cx="10330276" cy="45266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b="1" dirty="0" smtClean="0"/>
              <a:t>über </a:t>
            </a:r>
            <a:r>
              <a:rPr lang="de-CH" b="1" dirty="0"/>
              <a:t>60 Stellungnahmen von kantonalen Verwaltungen, Wissenschaft, Wirtschaftsorganisationen und </a:t>
            </a:r>
            <a:r>
              <a:rPr lang="de-CH" b="1" dirty="0" smtClean="0"/>
              <a:t>Firmen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dirty="0"/>
              <a:t>hohen Erwartungen an Datenschutz und -</a:t>
            </a:r>
            <a:r>
              <a:rPr lang="de-CH" b="1" dirty="0" smtClean="0"/>
              <a:t>sicherheit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dirty="0"/>
              <a:t>Benutzerfreundlichkeit und internationale Kompatibilität </a:t>
            </a:r>
            <a:r>
              <a:rPr lang="de-CH" b="1" dirty="0" smtClean="0"/>
              <a:t>sind sehr wichtig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dirty="0"/>
              <a:t>Mehrfach betont wurde auch die </a:t>
            </a:r>
            <a:r>
              <a:rPr lang="de-CH" b="1" dirty="0"/>
              <a:t>Notwendigkeit eines </a:t>
            </a:r>
            <a:r>
              <a:rPr lang="de-CH" b="1" dirty="0" smtClean="0"/>
              <a:t>technologieneutral </a:t>
            </a:r>
            <a:r>
              <a:rPr lang="de-CH" b="1" dirty="0"/>
              <a:t>formulierten Gesetzes</a:t>
            </a:r>
            <a:r>
              <a:rPr lang="de-CH" dirty="0"/>
              <a:t>, das </a:t>
            </a:r>
            <a:r>
              <a:rPr lang="de-CH" dirty="0" smtClean="0"/>
              <a:t>Anpassungen </a:t>
            </a:r>
            <a:r>
              <a:rPr lang="de-CH" dirty="0"/>
              <a:t>an die technische Entwicklung </a:t>
            </a:r>
            <a:r>
              <a:rPr lang="de-CH" dirty="0" smtClean="0"/>
              <a:t>zulässt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dirty="0"/>
              <a:t>Als mögliche </a:t>
            </a:r>
            <a:r>
              <a:rPr lang="de-CH" b="1" dirty="0" smtClean="0"/>
              <a:t>Anwendungsfälle</a:t>
            </a:r>
            <a:r>
              <a:rPr lang="de-CH" dirty="0" smtClean="0"/>
              <a:t> wurden </a:t>
            </a:r>
            <a:r>
              <a:rPr lang="de-CH" dirty="0"/>
              <a:t>Beispiele genannt wie </a:t>
            </a:r>
            <a:r>
              <a:rPr lang="de-CH" b="1" dirty="0" smtClean="0"/>
              <a:t>elektronische </a:t>
            </a:r>
            <a:r>
              <a:rPr lang="de-CH" b="1" dirty="0"/>
              <a:t>Signatur, Wohnsitzbestätigungen, Registerauszüge, Führer- und </a:t>
            </a:r>
            <a:r>
              <a:rPr lang="de-CH" b="1" dirty="0" smtClean="0"/>
              <a:t>Mitarbeiter-ausweise </a:t>
            </a:r>
            <a:r>
              <a:rPr lang="de-CH" b="1" dirty="0"/>
              <a:t>sowie </a:t>
            </a:r>
            <a:r>
              <a:rPr lang="de-CH" b="1" dirty="0" smtClean="0"/>
              <a:t>Ausbildungsnachweise</a:t>
            </a:r>
            <a:r>
              <a:rPr lang="de-CH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90353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Richtungsentscheid des Bundesrates</a:t>
            </a:r>
          </a:p>
        </p:txBody>
      </p:sp>
      <p:sp>
        <p:nvSpPr>
          <p:cNvPr id="6" name="Inhaltsplatzhalter 1"/>
          <p:cNvSpPr>
            <a:spLocks noGrp="1"/>
          </p:cNvSpPr>
          <p:nvPr>
            <p:ph sz="quarter" idx="10"/>
          </p:nvPr>
        </p:nvSpPr>
        <p:spPr>
          <a:xfrm>
            <a:off x="1383890" y="1449388"/>
            <a:ext cx="10330273" cy="45266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dirty="0"/>
              <a:t>Grundsätze für die Ausgestaltung eines künftigen staatlichen </a:t>
            </a:r>
            <a:r>
              <a:rPr lang="de-CH" b="1" dirty="0" smtClean="0"/>
              <a:t>Identitätsnach-weises </a:t>
            </a:r>
            <a:r>
              <a:rPr lang="de-CH" b="1" dirty="0"/>
              <a:t>(E‑ID) </a:t>
            </a:r>
            <a:r>
              <a:rPr lang="de-CH" b="1" dirty="0" smtClean="0"/>
              <a:t>festgelegt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/>
              <a:t>Nutzerinnen und Nutzer </a:t>
            </a:r>
            <a:r>
              <a:rPr lang="de-CH" dirty="0" smtClean="0"/>
              <a:t>sollen grösstmögliche Kontrolle </a:t>
            </a:r>
            <a:r>
              <a:rPr lang="de-CH" dirty="0"/>
              <a:t>über ihre Daten haben (</a:t>
            </a:r>
            <a:r>
              <a:rPr lang="de-CH" b="1" dirty="0"/>
              <a:t>Self-Sovereign Identity</a:t>
            </a:r>
            <a:r>
              <a:rPr lang="de-CH" dirty="0" smtClean="0"/>
              <a:t>)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 smtClean="0"/>
              <a:t>Datenschutz </a:t>
            </a:r>
            <a:r>
              <a:rPr lang="de-CH" dirty="0"/>
              <a:t>soll </a:t>
            </a:r>
            <a:r>
              <a:rPr lang="de-CH" dirty="0" smtClean="0"/>
              <a:t>gewährleistet </a:t>
            </a:r>
            <a:r>
              <a:rPr lang="de-CH" dirty="0"/>
              <a:t>werden </a:t>
            </a:r>
            <a:r>
              <a:rPr lang="de-CH" dirty="0" smtClean="0"/>
              <a:t>durch</a:t>
            </a:r>
          </a:p>
          <a:p>
            <a:pPr marL="898525" lvl="1" indent="-358775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</a:pPr>
            <a:r>
              <a:rPr lang="de-CH" sz="1800" dirty="0" smtClean="0"/>
              <a:t>das </a:t>
            </a:r>
            <a:r>
              <a:rPr lang="de-CH" sz="1800" dirty="0"/>
              <a:t>System selber (Privacy by Design</a:t>
            </a:r>
            <a:r>
              <a:rPr lang="de-CH" sz="1800" dirty="0" smtClean="0"/>
              <a:t>)</a:t>
            </a:r>
          </a:p>
          <a:p>
            <a:pPr marL="898525" lvl="1" indent="-358775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</a:pPr>
            <a:r>
              <a:rPr lang="de-CH" sz="1800" dirty="0" smtClean="0"/>
              <a:t>durch </a:t>
            </a:r>
            <a:r>
              <a:rPr lang="de-CH" sz="1800" dirty="0"/>
              <a:t>die Minimierung der nötigen Datenflüsse (Prinzip der Datensparsamkeit</a:t>
            </a:r>
            <a:r>
              <a:rPr lang="de-CH" sz="1800" dirty="0" smtClean="0"/>
              <a:t>)</a:t>
            </a:r>
          </a:p>
          <a:p>
            <a:pPr marL="898525" lvl="1" indent="-358775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</a:pPr>
            <a:r>
              <a:rPr lang="de-CH" sz="1800" dirty="0" smtClean="0"/>
              <a:t>dezentrale Datenspeicherung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/>
              <a:t>E-ID </a:t>
            </a:r>
            <a:r>
              <a:rPr lang="de-CH" dirty="0" smtClean="0"/>
              <a:t>soll auf </a:t>
            </a:r>
            <a:r>
              <a:rPr lang="de-CH" dirty="0"/>
              <a:t>einer </a:t>
            </a:r>
            <a:r>
              <a:rPr lang="de-CH" b="1" dirty="0"/>
              <a:t>staatlich betriebenen </a:t>
            </a:r>
            <a:r>
              <a:rPr lang="de-CH" b="1" dirty="0" smtClean="0"/>
              <a:t>Infrastruktur </a:t>
            </a:r>
            <a:r>
              <a:rPr lang="de-CH" dirty="0" smtClean="0"/>
              <a:t>beruhen</a:t>
            </a:r>
            <a:endParaRPr lang="de-DE" b="1" dirty="0"/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 smtClean="0"/>
              <a:t>Ausbau zu einem </a:t>
            </a:r>
            <a:r>
              <a:rPr lang="de-CH" dirty="0"/>
              <a:t>E-ID-Ökosystem </a:t>
            </a:r>
            <a:r>
              <a:rPr lang="de-CH" dirty="0" smtClean="0"/>
              <a:t>erfolgt schrittweise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/>
              <a:t>Pilotprojekte </a:t>
            </a:r>
            <a:r>
              <a:rPr lang="de-CH" dirty="0" smtClean="0"/>
              <a:t>zu </a:t>
            </a:r>
            <a:r>
              <a:rPr lang="de-CH" dirty="0"/>
              <a:t>einzelnen möglichen </a:t>
            </a:r>
            <a:r>
              <a:rPr lang="de-CH" dirty="0" smtClean="0"/>
              <a:t>Anwendungen, z. </a:t>
            </a:r>
            <a:r>
              <a:rPr lang="de-CH" dirty="0"/>
              <a:t>B. </a:t>
            </a:r>
            <a:r>
              <a:rPr lang="de-CH" dirty="0" smtClean="0"/>
              <a:t>Pilotprojektidee von ASTRA/</a:t>
            </a:r>
            <a:r>
              <a:rPr lang="de-CH" dirty="0" err="1" smtClean="0"/>
              <a:t>asa</a:t>
            </a:r>
            <a:r>
              <a:rPr lang="de-CH" dirty="0" smtClean="0"/>
              <a:t>: «digitaler Führerausweis»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95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Richtungsentscheid des Bundesrates</a:t>
            </a:r>
          </a:p>
        </p:txBody>
      </p:sp>
      <p:sp>
        <p:nvSpPr>
          <p:cNvPr id="7" name="Inhaltsplatzhalter 1"/>
          <p:cNvSpPr>
            <a:spLocks noGrp="1"/>
          </p:cNvSpPr>
          <p:nvPr>
            <p:ph sz="quarter" idx="10"/>
          </p:nvPr>
        </p:nvSpPr>
        <p:spPr>
          <a:xfrm>
            <a:off x="1383887" y="1449388"/>
            <a:ext cx="10329745" cy="45266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dirty="0" smtClean="0"/>
              <a:t>Bei der Erarbeitung des </a:t>
            </a:r>
            <a:r>
              <a:rPr lang="de-CH" b="1" dirty="0" err="1" smtClean="0"/>
              <a:t>Vernehmlassungsentwurfs</a:t>
            </a:r>
            <a:r>
              <a:rPr lang="de-CH" b="1" dirty="0" smtClean="0"/>
              <a:t> geprüft werden u.a.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/>
              <a:t>Prozess der </a:t>
            </a:r>
            <a:r>
              <a:rPr lang="de-CH" b="1" dirty="0" smtClean="0"/>
              <a:t>E-ID-Ausstellung</a:t>
            </a:r>
          </a:p>
          <a:p>
            <a:pPr marL="541338" indent="-271463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 smtClean="0"/>
              <a:t> </a:t>
            </a:r>
            <a:r>
              <a:rPr lang="de-CH" b="1" dirty="0" smtClean="0"/>
              <a:t>Umfang des Betriebs </a:t>
            </a:r>
            <a:r>
              <a:rPr lang="de-CH" dirty="0"/>
              <a:t>der E‑ID durch den </a:t>
            </a:r>
            <a:r>
              <a:rPr lang="de-CH" dirty="0" smtClean="0"/>
              <a:t>Staat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CH" dirty="0" smtClean="0"/>
              <a:t>verschiedene </a:t>
            </a:r>
            <a:r>
              <a:rPr lang="de-CH" dirty="0"/>
              <a:t>Aspekte des Datenschutzes und der Datensicherheit mit </a:t>
            </a:r>
            <a:r>
              <a:rPr lang="de-CH" b="1" dirty="0"/>
              <a:t>Expertinnen und Experten aus der </a:t>
            </a:r>
            <a:r>
              <a:rPr lang="de-CH" b="1" dirty="0" smtClean="0"/>
              <a:t>Wissenschaft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dirty="0"/>
              <a:t>Gesetz </a:t>
            </a:r>
            <a:r>
              <a:rPr lang="de-CH" dirty="0" smtClean="0"/>
              <a:t>wird</a:t>
            </a:r>
            <a:r>
              <a:rPr lang="de-CH" b="1" dirty="0" smtClean="0"/>
              <a:t> technologieneutral </a:t>
            </a:r>
            <a:r>
              <a:rPr lang="de-CH" dirty="0" smtClean="0"/>
              <a:t>formuliert</a:t>
            </a:r>
            <a:endParaRPr lang="de-CH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dirty="0" smtClean="0"/>
              <a:t>Vernehmlassung zum </a:t>
            </a:r>
            <a:r>
              <a:rPr lang="de-CH" b="1" dirty="0"/>
              <a:t>neuen E-ID-Gesetz soll Mitte 2022 </a:t>
            </a:r>
            <a:r>
              <a:rPr lang="de-CH" b="1" dirty="0" smtClean="0"/>
              <a:t>eröffnet werden</a:t>
            </a:r>
          </a:p>
        </p:txBody>
      </p:sp>
    </p:spTree>
    <p:extLst>
      <p:ext uri="{BB962C8B-B14F-4D97-AF65-F5344CB8AC3E}">
        <p14:creationId xmlns:p14="http://schemas.microsoft.com/office/powerpoint/2010/main" val="23905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Projektorganisation E-ID</a:t>
            </a:r>
          </a:p>
        </p:txBody>
      </p:sp>
      <p:sp>
        <p:nvSpPr>
          <p:cNvPr id="5" name="Rechteck 4"/>
          <p:cNvSpPr/>
          <p:nvPr/>
        </p:nvSpPr>
        <p:spPr>
          <a:xfrm>
            <a:off x="957072" y="5812536"/>
            <a:ext cx="11039856" cy="832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6" name="Gruppieren 5"/>
          <p:cNvGrpSpPr/>
          <p:nvPr/>
        </p:nvGrpSpPr>
        <p:grpSpPr>
          <a:xfrm>
            <a:off x="1415674" y="964818"/>
            <a:ext cx="8803024" cy="5632832"/>
            <a:chOff x="442181" y="964817"/>
            <a:chExt cx="8504808" cy="5442011"/>
          </a:xfrm>
        </p:grpSpPr>
        <p:sp>
          <p:nvSpPr>
            <p:cNvPr id="7" name="Textfeld 51"/>
            <p:cNvSpPr txBox="1"/>
            <p:nvPr/>
          </p:nvSpPr>
          <p:spPr>
            <a:xfrm>
              <a:off x="519998" y="4894416"/>
              <a:ext cx="8369841" cy="1453435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de-CH" sz="1200" b="1" dirty="0">
                  <a:solidFill>
                    <a:srgbClr val="000000"/>
                  </a:solidFill>
                  <a:latin typeface="Arial"/>
                </a:rPr>
                <a:t>Ausführung</a:t>
              </a:r>
              <a:endParaRPr lang="de-CH" sz="1200" b="1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442181" y="964817"/>
              <a:ext cx="8504808" cy="54420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20869" y="2876053"/>
              <a:ext cx="8368970" cy="1950135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de-CH" sz="1100" b="1" dirty="0">
                  <a:solidFill>
                    <a:srgbClr val="000000"/>
                  </a:solidFill>
                  <a:latin typeface="Arial"/>
                </a:rPr>
                <a:t>Führung</a:t>
              </a:r>
              <a:endParaRPr lang="de-CH" sz="1800" b="1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endParaRPr lang="de-CH" sz="1800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endParaRPr lang="de-CH" dirty="0">
                <a:solidFill>
                  <a:srgbClr val="000000"/>
                </a:solidFill>
              </a:endParaRPr>
            </a:p>
            <a:p>
              <a:pPr>
                <a:defRPr/>
              </a:pPr>
              <a:endParaRPr lang="de-CH" sz="28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500412" y="1039276"/>
              <a:ext cx="8369841" cy="1763673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de-CH" sz="1100" b="1" dirty="0">
                  <a:solidFill>
                    <a:srgbClr val="000000"/>
                  </a:solidFill>
                  <a:latin typeface="Arial"/>
                </a:rPr>
                <a:t>Steuerung</a:t>
              </a:r>
              <a:endParaRPr lang="de-CH" sz="1800" b="1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endParaRPr lang="de-CH" sz="1800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endParaRPr lang="de-CH" sz="1600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endParaRPr lang="de-CH" sz="1600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endParaRPr lang="de-CH" sz="11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177327" y="1498850"/>
              <a:ext cx="1734669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400" b="1" dirty="0">
                  <a:solidFill>
                    <a:srgbClr val="000000"/>
                  </a:solidFill>
                  <a:latin typeface="Arial"/>
                </a:rPr>
                <a:t>Auftraggeber</a:t>
              </a:r>
            </a:p>
            <a:p>
              <a:pPr algn="ctr">
                <a:defRPr/>
              </a:pPr>
              <a:r>
                <a:rPr lang="de-CH" sz="1400" dirty="0">
                  <a:solidFill>
                    <a:srgbClr val="000000"/>
                  </a:solidFill>
                  <a:latin typeface="Arial"/>
                </a:rPr>
                <a:t>Michael Schöll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078891" y="3065088"/>
              <a:ext cx="1931541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400" b="1" dirty="0">
                  <a:solidFill>
                    <a:srgbClr val="000000"/>
                  </a:solidFill>
                  <a:latin typeface="Arial"/>
                </a:rPr>
                <a:t>Projektleiter</a:t>
              </a:r>
            </a:p>
            <a:p>
              <a:pPr algn="ctr">
                <a:defRPr/>
              </a:pPr>
              <a:r>
                <a:rPr lang="de-CH" sz="1400" dirty="0">
                  <a:solidFill>
                    <a:srgbClr val="000000"/>
                  </a:solidFill>
                  <a:latin typeface="Arial"/>
                </a:rPr>
                <a:t>Urs Paul Holenstein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588213" y="4112650"/>
              <a:ext cx="1248611" cy="5756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Rechtsetzung </a:t>
              </a: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(BJ)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88213" y="5282460"/>
              <a:ext cx="1248611" cy="860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Magda Forowicz</a:t>
              </a:r>
            </a:p>
            <a:p>
              <a:pPr algn="ctr"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mit Einbezug von</a:t>
              </a:r>
              <a:br>
                <a:rPr lang="de-CH" sz="1000" i="1" dirty="0">
                  <a:solidFill>
                    <a:srgbClr val="000000"/>
                  </a:solidFill>
                  <a:latin typeface="Arial"/>
                </a:rPr>
              </a:b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- EDÖB</a:t>
              </a:r>
            </a:p>
            <a:p>
              <a:pPr algn="ctr"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- ÖFFR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13392" y="1358635"/>
              <a:ext cx="2162166" cy="13689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de-CH" sz="1400" b="1" dirty="0">
                  <a:solidFill>
                    <a:srgbClr val="000000"/>
                  </a:solidFill>
                  <a:latin typeface="Arial"/>
                </a:rPr>
                <a:t>Projektausschuss</a:t>
              </a:r>
            </a:p>
            <a:p>
              <a:pPr defTabSz="31115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Peter Andres (ISC-EJPD)</a:t>
              </a:r>
            </a:p>
            <a:p>
              <a:pPr defTabSz="31115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Emre Ertan (fedpol)</a:t>
              </a:r>
            </a:p>
            <a:p>
              <a:pPr defTabSz="31115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Peppino Giarritta (DVS)</a:t>
              </a:r>
            </a:p>
            <a:p>
              <a:pPr defTabSz="31115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Daniel Gruber (BJ)</a:t>
              </a:r>
            </a:p>
            <a:p>
              <a:pPr defTabSz="31115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Andreas Lautenschlager (BIT)</a:t>
              </a:r>
            </a:p>
            <a:p>
              <a:pPr defTabSz="31115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defRPr/>
              </a:pP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Daniel Markwalder (DTI)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914642" y="5282460"/>
              <a:ext cx="1774602" cy="860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Christian Heimann</a:t>
              </a:r>
            </a:p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Philippe Lorenz</a:t>
              </a:r>
            </a:p>
            <a:p>
              <a:pPr algn="ctr"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mit Einbezug von </a:t>
              </a:r>
              <a:br>
                <a:rPr lang="de-CH" sz="1000" i="1" dirty="0">
                  <a:solidFill>
                    <a:srgbClr val="000000"/>
                  </a:solidFill>
                  <a:latin typeface="Arial"/>
                </a:rPr>
              </a:b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ISC-EJPD und BIT</a:t>
              </a:r>
            </a:p>
          </p:txBody>
        </p:sp>
        <p:cxnSp>
          <p:nvCxnSpPr>
            <p:cNvPr id="17" name="Gerade Verbindung 27"/>
            <p:cNvCxnSpPr>
              <a:stCxn id="11" idx="2"/>
              <a:endCxn id="12" idx="0"/>
            </p:cNvCxnSpPr>
            <p:nvPr/>
          </p:nvCxnSpPr>
          <p:spPr bwMode="auto">
            <a:xfrm>
              <a:off x="4044662" y="2022070"/>
              <a:ext cx="0" cy="10430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Gerade Verbindung 29"/>
            <p:cNvCxnSpPr>
              <a:stCxn id="12" idx="2"/>
              <a:endCxn id="13" idx="0"/>
            </p:cNvCxnSpPr>
            <p:nvPr/>
          </p:nvCxnSpPr>
          <p:spPr bwMode="auto">
            <a:xfrm rot="5400000">
              <a:off x="2366420" y="2434408"/>
              <a:ext cx="524342" cy="283214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31"/>
            <p:cNvCxnSpPr>
              <a:stCxn id="13" idx="2"/>
              <a:endCxn id="14" idx="0"/>
            </p:cNvCxnSpPr>
            <p:nvPr/>
          </p:nvCxnSpPr>
          <p:spPr bwMode="auto">
            <a:xfrm>
              <a:off x="1212519" y="4688326"/>
              <a:ext cx="0" cy="5941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Form 33"/>
            <p:cNvCxnSpPr/>
            <p:nvPr/>
          </p:nvCxnSpPr>
          <p:spPr bwMode="auto">
            <a:xfrm>
              <a:off x="4044662" y="3850218"/>
              <a:ext cx="3955525" cy="306887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1" name="Gerade Verbindung 44"/>
            <p:cNvCxnSpPr>
              <a:endCxn id="11" idx="1"/>
            </p:cNvCxnSpPr>
            <p:nvPr/>
          </p:nvCxnSpPr>
          <p:spPr bwMode="auto">
            <a:xfrm>
              <a:off x="2875558" y="1760460"/>
              <a:ext cx="3017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feld 20"/>
            <p:cNvSpPr txBox="1"/>
            <p:nvPr/>
          </p:nvSpPr>
          <p:spPr>
            <a:xfrm>
              <a:off x="3762887" y="5270469"/>
              <a:ext cx="1707416" cy="872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Ingrid Ryser </a:t>
              </a:r>
              <a:r>
                <a:rPr lang="de-CH" sz="1000" b="1" dirty="0" err="1">
                  <a:solidFill>
                    <a:srgbClr val="000000"/>
                  </a:solidFill>
                  <a:latin typeface="Arial"/>
                </a:rPr>
                <a:t>a.i</a:t>
              </a:r>
              <a:r>
                <a:rPr lang="de-CH" sz="1000" b="1" dirty="0" smtClean="0">
                  <a:solidFill>
                    <a:srgbClr val="000000"/>
                  </a:solidFill>
                  <a:latin typeface="Arial"/>
                </a:rPr>
                <a:t>.</a:t>
              </a:r>
            </a:p>
            <a:p>
              <a:pPr algn="ctr">
                <a:defRPr/>
              </a:pPr>
              <a:r>
                <a:rPr lang="de-CH" sz="1000" i="1" dirty="0" smtClean="0">
                  <a:solidFill>
                    <a:srgbClr val="000000"/>
                  </a:solidFill>
                  <a:latin typeface="Arial"/>
                </a:rPr>
                <a:t>mit </a:t>
              </a: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Einbezug</a:t>
              </a:r>
              <a:br>
                <a:rPr lang="de-CH" sz="1000" i="1" dirty="0">
                  <a:solidFill>
                    <a:srgbClr val="000000"/>
                  </a:solidFill>
                  <a:latin typeface="Arial"/>
                </a:rPr>
              </a:b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verschiedener Infodienste</a:t>
              </a:r>
            </a:p>
          </p:txBody>
        </p:sp>
        <p:cxnSp>
          <p:nvCxnSpPr>
            <p:cNvPr id="23" name="Gerade Verbindung 38"/>
            <p:cNvCxnSpPr>
              <a:stCxn id="30" idx="2"/>
              <a:endCxn id="22" idx="0"/>
            </p:cNvCxnSpPr>
            <p:nvPr/>
          </p:nvCxnSpPr>
          <p:spPr bwMode="auto">
            <a:xfrm>
              <a:off x="4616595" y="4690447"/>
              <a:ext cx="0" cy="580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feld 19"/>
            <p:cNvSpPr txBox="1"/>
            <p:nvPr/>
          </p:nvSpPr>
          <p:spPr>
            <a:xfrm>
              <a:off x="5548991" y="4114773"/>
              <a:ext cx="1455805" cy="5756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Einbezug Kantone</a:t>
              </a: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/>
              </a:r>
              <a:br>
                <a:rPr lang="de-CH" sz="1000" dirty="0">
                  <a:solidFill>
                    <a:srgbClr val="000000"/>
                  </a:solidFill>
                  <a:latin typeface="Arial"/>
                </a:rPr>
              </a:b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(DVS)</a:t>
              </a:r>
            </a:p>
          </p:txBody>
        </p:sp>
        <p:sp>
          <p:nvSpPr>
            <p:cNvPr id="25" name="Textfeld 20"/>
            <p:cNvSpPr txBox="1"/>
            <p:nvPr/>
          </p:nvSpPr>
          <p:spPr>
            <a:xfrm>
              <a:off x="5543947" y="5270468"/>
              <a:ext cx="1460849" cy="8727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Titus Fleck</a:t>
              </a:r>
            </a:p>
            <a:p>
              <a:pPr algn="ctr"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mit Einbezug der</a:t>
              </a:r>
            </a:p>
            <a:p>
              <a:pPr algn="ctr"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«Arbeitsgruppe </a:t>
              </a:r>
              <a:r>
                <a:rPr lang="de-CH" sz="1000" i="1" dirty="0" smtClean="0">
                  <a:solidFill>
                    <a:srgbClr val="000000"/>
                  </a:solidFill>
                  <a:latin typeface="Arial"/>
                </a:rPr>
                <a:t>Identitätsmanagement </a:t>
              </a: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und E-ID (</a:t>
              </a:r>
              <a:r>
                <a:rPr lang="de-CH" sz="1000" i="1" dirty="0" err="1">
                  <a:solidFill>
                    <a:srgbClr val="000000"/>
                  </a:solidFill>
                  <a:latin typeface="Arial"/>
                </a:rPr>
                <a:t>DVS</a:t>
              </a: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)»</a:t>
              </a:r>
            </a:p>
          </p:txBody>
        </p:sp>
        <p:cxnSp>
          <p:nvCxnSpPr>
            <p:cNvPr id="26" name="Gerade Verbindung 38"/>
            <p:cNvCxnSpPr>
              <a:stCxn id="24" idx="2"/>
              <a:endCxn id="25" idx="0"/>
            </p:cNvCxnSpPr>
            <p:nvPr/>
          </p:nvCxnSpPr>
          <p:spPr bwMode="auto">
            <a:xfrm flipH="1">
              <a:off x="6274372" y="4690449"/>
              <a:ext cx="2522" cy="5800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Gerade Verbindung 31"/>
            <p:cNvCxnSpPr>
              <a:stCxn id="31" idx="2"/>
              <a:endCxn id="16" idx="0"/>
            </p:cNvCxnSpPr>
            <p:nvPr/>
          </p:nvCxnSpPr>
          <p:spPr bwMode="auto">
            <a:xfrm>
              <a:off x="2799856" y="4690445"/>
              <a:ext cx="2087" cy="5920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Gerade Verbindung 38"/>
            <p:cNvCxnSpPr/>
            <p:nvPr/>
          </p:nvCxnSpPr>
          <p:spPr bwMode="auto">
            <a:xfrm flipV="1">
              <a:off x="2875558" y="3852329"/>
              <a:ext cx="0" cy="30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Gerade Verbindung 38"/>
            <p:cNvCxnSpPr/>
            <p:nvPr/>
          </p:nvCxnSpPr>
          <p:spPr bwMode="auto">
            <a:xfrm flipH="1" flipV="1">
              <a:off x="4614843" y="3854446"/>
              <a:ext cx="1" cy="3068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feld 19"/>
            <p:cNvSpPr txBox="1"/>
            <p:nvPr/>
          </p:nvSpPr>
          <p:spPr>
            <a:xfrm>
              <a:off x="3762887" y="4114770"/>
              <a:ext cx="1707416" cy="5756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Stakeholdermanagement &amp; Kommunikation </a:t>
              </a: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(BJ)</a:t>
              </a: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1910468" y="4114769"/>
              <a:ext cx="1778775" cy="5756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Technologie &amp; Umsetzung </a:t>
              </a: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(fedpol)</a:t>
              </a:r>
            </a:p>
          </p:txBody>
        </p:sp>
        <p:sp>
          <p:nvSpPr>
            <p:cNvPr id="32" name="Textfeld 20"/>
            <p:cNvSpPr txBox="1"/>
            <p:nvPr/>
          </p:nvSpPr>
          <p:spPr>
            <a:xfrm>
              <a:off x="7092029" y="5267644"/>
              <a:ext cx="1725472" cy="8727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Philippe Lorenz</a:t>
              </a:r>
            </a:p>
            <a:p>
              <a:pPr algn="ctr"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mit Einbezug von</a:t>
              </a: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 </a:t>
              </a: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asa/ASTRA, BIT, DTI</a:t>
              </a:r>
              <a:r>
                <a:rPr lang="de-CH" sz="1000" b="1" i="1" dirty="0">
                  <a:solidFill>
                    <a:srgbClr val="000000"/>
                  </a:solidFill>
                  <a:latin typeface="Arial"/>
                </a:rPr>
                <a:t/>
              </a:r>
              <a:br>
                <a:rPr lang="de-CH" sz="1000" b="1" i="1" dirty="0">
                  <a:solidFill>
                    <a:srgbClr val="000000"/>
                  </a:solidFill>
                  <a:latin typeface="Arial"/>
                </a:rPr>
              </a:br>
              <a:endParaRPr lang="de-CH" sz="1000" i="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" name="Textfeld 19"/>
            <p:cNvSpPr txBox="1"/>
            <p:nvPr/>
          </p:nvSpPr>
          <p:spPr>
            <a:xfrm>
              <a:off x="7092029" y="4112650"/>
              <a:ext cx="1725472" cy="5756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Koordination Pilotprojekte </a:t>
              </a:r>
              <a:r>
                <a:rPr lang="de-CH" sz="1000" dirty="0">
                  <a:solidFill>
                    <a:srgbClr val="000000"/>
                  </a:solidFill>
                  <a:latin typeface="Arial"/>
                </a:rPr>
                <a:t>(BJ / fedpol)</a:t>
              </a:r>
            </a:p>
          </p:txBody>
        </p:sp>
        <p:cxnSp>
          <p:nvCxnSpPr>
            <p:cNvPr id="34" name="Form 33"/>
            <p:cNvCxnSpPr>
              <a:stCxn id="12" idx="2"/>
              <a:endCxn id="24" idx="0"/>
            </p:cNvCxnSpPr>
            <p:nvPr/>
          </p:nvCxnSpPr>
          <p:spPr bwMode="auto">
            <a:xfrm rot="16200000" flipH="1">
              <a:off x="4897546" y="2735424"/>
              <a:ext cx="526465" cy="2232232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5" name="Gerade Verbindung 38"/>
            <p:cNvCxnSpPr/>
            <p:nvPr/>
          </p:nvCxnSpPr>
          <p:spPr bwMode="auto">
            <a:xfrm>
              <a:off x="8000187" y="4690449"/>
              <a:ext cx="0" cy="5800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Gerader Verbinder 35"/>
            <p:cNvCxnSpPr/>
            <p:nvPr/>
          </p:nvCxnSpPr>
          <p:spPr bwMode="auto">
            <a:xfrm>
              <a:off x="5019675" y="3333750"/>
              <a:ext cx="15382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Textfeld 36"/>
            <p:cNvSpPr txBox="1"/>
            <p:nvPr/>
          </p:nvSpPr>
          <p:spPr>
            <a:xfrm>
              <a:off x="6081099" y="1355110"/>
              <a:ext cx="2736401" cy="2357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de-CH" sz="1400" b="1" dirty="0">
                  <a:solidFill>
                    <a:srgbClr val="000000"/>
                  </a:solidFill>
                  <a:latin typeface="Arial"/>
                </a:rPr>
                <a:t>Beiräte</a:t>
              </a:r>
              <a:br>
                <a:rPr lang="de-CH" sz="1400" b="1" dirty="0">
                  <a:solidFill>
                    <a:srgbClr val="000000"/>
                  </a:solidFill>
                  <a:latin typeface="Arial"/>
                </a:rPr>
              </a:br>
              <a:endParaRPr lang="de-CH" sz="800" b="1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r>
                <a:rPr lang="de-CH" sz="1400" b="1" i="1" dirty="0">
                  <a:solidFill>
                    <a:srgbClr val="C00000"/>
                  </a:solidFill>
                  <a:latin typeface="Arial"/>
                </a:rPr>
                <a:t>Wissenschaft</a:t>
              </a:r>
            </a:p>
            <a:p>
              <a:pPr>
                <a:defRPr/>
              </a:pPr>
              <a:r>
                <a:rPr lang="de-CH" sz="1000" b="1" dirty="0">
                  <a:solidFill>
                    <a:srgbClr val="000000"/>
                  </a:solidFill>
                  <a:latin typeface="Arial"/>
                </a:rPr>
                <a:t>Edouard Bugnion / Srdjan Capkun </a:t>
              </a:r>
            </a:p>
            <a:p>
              <a:pPr>
                <a:defRPr/>
              </a:pP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mit Einbezug der «Taskforce E-ID </a:t>
              </a:r>
              <a:br>
                <a:rPr lang="de-CH" sz="1000" i="1" dirty="0">
                  <a:solidFill>
                    <a:srgbClr val="000000"/>
                  </a:solidFill>
                  <a:latin typeface="Arial"/>
                </a:rPr>
              </a:br>
              <a:r>
                <a:rPr lang="de-CH" sz="1000" i="1" dirty="0">
                  <a:solidFill>
                    <a:srgbClr val="000000"/>
                  </a:solidFill>
                  <a:latin typeface="Arial"/>
                </a:rPr>
                <a:t>von EPFL / ETHZ»</a:t>
              </a:r>
            </a:p>
            <a:p>
              <a:pPr>
                <a:defRPr/>
              </a:pPr>
              <a:endParaRPr lang="de-CH" sz="800" i="1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r>
                <a:rPr lang="de-CH" sz="1400" b="1" i="1" dirty="0">
                  <a:solidFill>
                    <a:srgbClr val="C00000"/>
                  </a:solidFill>
                  <a:latin typeface="Arial"/>
                </a:rPr>
                <a:t>Governance Sounding-Board</a:t>
              </a:r>
            </a:p>
            <a:p>
              <a:pPr>
                <a:defRPr/>
              </a:pPr>
              <a:r>
                <a:rPr lang="de-CH" sz="1000" b="1" i="1" dirty="0">
                  <a:solidFill>
                    <a:srgbClr val="000000"/>
                  </a:solidFill>
                  <a:latin typeface="Arial"/>
                </a:rPr>
                <a:t>Einbezug externe Stakeholder</a:t>
              </a:r>
            </a:p>
            <a:p>
              <a:pPr>
                <a:defRPr/>
              </a:pPr>
              <a:endParaRPr lang="de-CH" sz="800" b="1" i="1" dirty="0">
                <a:solidFill>
                  <a:srgbClr val="000000"/>
                </a:solidFill>
                <a:latin typeface="Arial"/>
              </a:endParaRPr>
            </a:p>
            <a:p>
              <a:pPr>
                <a:defRPr/>
              </a:pPr>
              <a:r>
                <a:rPr lang="de-CH" sz="1400" b="1" i="1" dirty="0">
                  <a:solidFill>
                    <a:srgbClr val="C00000"/>
                  </a:solidFill>
                  <a:latin typeface="Arial"/>
                </a:rPr>
                <a:t>Open Source Community</a:t>
              </a:r>
            </a:p>
            <a:p>
              <a:pPr>
                <a:defRPr/>
              </a:pPr>
              <a:r>
                <a:rPr lang="de-CH" sz="1000" b="1" i="1" dirty="0">
                  <a:solidFill>
                    <a:srgbClr val="000000"/>
                  </a:solidFill>
                  <a:latin typeface="Arial"/>
                </a:rPr>
                <a:t>Einbezug externe Stakeholder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8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sz="2400" dirty="0"/>
              <a:t>Beibehaltung der breiten Partizipation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sz="2400" dirty="0"/>
              <a:t>Transparenter und informeller Austausch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sz="2400" dirty="0"/>
              <a:t>Austausch aktuellster Kenntnisgewinne für alle Beteiligten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 algn="ctr">
              <a:lnSpc>
                <a:spcPct val="100000"/>
              </a:lnSpc>
              <a:buNone/>
            </a:pPr>
            <a:r>
              <a:rPr lang="de-CH" sz="3200" b="1" i="1" dirty="0" smtClean="0"/>
              <a:t>Online-Meetings</a:t>
            </a:r>
            <a:r>
              <a:rPr lang="de-CH" sz="3200" b="1" i="1" dirty="0"/>
              <a:t/>
            </a:r>
            <a:br>
              <a:rPr lang="de-CH" sz="3200" b="1" i="1" dirty="0"/>
            </a:br>
            <a:r>
              <a:rPr lang="de-CH" sz="3200" b="1" i="1" dirty="0" smtClean="0"/>
              <a:t>Partizipations-Plattform: </a:t>
            </a:r>
            <a:r>
              <a:rPr lang="de-CH" sz="3200" b="1" i="1" dirty="0" err="1" smtClean="0"/>
              <a:t>GitHub</a:t>
            </a:r>
            <a:endParaRPr lang="de-CH" sz="3200" b="1" i="1" dirty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Fortsetzung der öffentlichen Partizipation</a:t>
            </a:r>
            <a:endParaRPr lang="de-CH" dirty="0"/>
          </a:p>
        </p:txBody>
      </p:sp>
      <p:sp>
        <p:nvSpPr>
          <p:cNvPr id="8" name="Pfeil nach unten 7"/>
          <p:cNvSpPr/>
          <p:nvPr/>
        </p:nvSpPr>
        <p:spPr bwMode="auto">
          <a:xfrm>
            <a:off x="6011333" y="3359588"/>
            <a:ext cx="1083734" cy="1049867"/>
          </a:xfrm>
          <a:prstGeom prst="downArrow">
            <a:avLst>
              <a:gd name="adj1" fmla="val 54167"/>
              <a:gd name="adj2" fmla="val 36021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smtClean="0"/>
              <a:t>Pilotprojektidee: Digitaler Führerausweis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Projektleitung: </a:t>
            </a:r>
            <a:r>
              <a:rPr lang="de-CH" dirty="0" err="1" smtClean="0"/>
              <a:t>asa</a:t>
            </a:r>
            <a:r>
              <a:rPr lang="de-CH" dirty="0" smtClean="0"/>
              <a:t>/ASTRA</a:t>
            </a:r>
            <a:br>
              <a:rPr lang="de-CH" dirty="0" smtClean="0"/>
            </a:br>
            <a:r>
              <a:rPr lang="de-CH" dirty="0" smtClean="0"/>
              <a:t>Fokus: Anbindung Fachapplikationen, Credential-Inhalte, Prüfung, </a:t>
            </a:r>
            <a:r>
              <a:rPr lang="de-CH" dirty="0" err="1" smtClean="0"/>
              <a:t>mDL</a:t>
            </a:r>
            <a:r>
              <a:rPr lang="de-CH" dirty="0" smtClean="0"/>
              <a:t>/ISO-18013-5</a:t>
            </a:r>
          </a:p>
          <a:p>
            <a:endParaRPr lang="de-CH" dirty="0"/>
          </a:p>
          <a:p>
            <a:r>
              <a:rPr lang="de-CH" b="1" dirty="0" smtClean="0"/>
              <a:t>Proof of Concept: Digitaler Bundespersonalausweis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Projektleitung: Bundeskanzlei BK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Fokus: Sicherheitsaspekte, Login-Anwendung</a:t>
            </a:r>
          </a:p>
          <a:p>
            <a:endParaRPr lang="de-CH" dirty="0"/>
          </a:p>
          <a:p>
            <a:r>
              <a:rPr lang="de-CH" b="1" dirty="0" smtClean="0"/>
              <a:t>Basis-Infrastruktur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Projektleitung: Bundesamt für Informatik und Telekommunikation BIT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Fokus: Gemeinsam genutzte Infrastruktur: Wallet, Registry und Kommunikation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Pilotprojekte beim Bund</a:t>
            </a:r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-2399819" y="2353519"/>
            <a:ext cx="582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+mj-lt"/>
              </a:rPr>
              <a:t>Koordination: Projektteam E-ID</a:t>
            </a:r>
            <a:endParaRPr lang="de-CH" dirty="0">
              <a:latin typeface="+mj-lt"/>
            </a:endParaRPr>
          </a:p>
        </p:txBody>
      </p:sp>
      <p:sp>
        <p:nvSpPr>
          <p:cNvPr id="6" name="Geschweifte Klammer links 5"/>
          <p:cNvSpPr/>
          <p:nvPr/>
        </p:nvSpPr>
        <p:spPr bwMode="auto">
          <a:xfrm>
            <a:off x="883534" y="1208471"/>
            <a:ext cx="640466" cy="4043423"/>
          </a:xfrm>
          <a:prstGeom prst="lef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1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37" y="1387223"/>
            <a:ext cx="6094031" cy="417653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Architekturskizze der Pilotprojekte (Basis)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71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4" y="1387223"/>
            <a:ext cx="9525781" cy="4633274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Architekturskizze der Pilotprojekte (</a:t>
            </a:r>
            <a:r>
              <a:rPr lang="de-CH" dirty="0" err="1" smtClean="0"/>
              <a:t>mDL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32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1392238" y="1388984"/>
            <a:ext cx="10150536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 smtClean="0"/>
              <a:t>Begrüssung </a:t>
            </a:r>
            <a:r>
              <a:rPr lang="de-CH" altLang="de-DE" sz="2400" dirty="0"/>
              <a:t>und Ablauf </a:t>
            </a:r>
          </a:p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 smtClean="0"/>
              <a:t>Ausgangslage </a:t>
            </a:r>
            <a:r>
              <a:rPr lang="de-CH" altLang="de-DE" sz="2400" dirty="0"/>
              <a:t>Richtungsentscheid des Bundesrates vom </a:t>
            </a:r>
            <a:r>
              <a:rPr lang="de-CH" altLang="de-DE" sz="2400" dirty="0" smtClean="0"/>
              <a:t>17.12.2021 </a:t>
            </a:r>
            <a:endParaRPr lang="de-CH" altLang="de-DE" sz="2400" dirty="0"/>
          </a:p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 smtClean="0"/>
              <a:t>Was </a:t>
            </a:r>
            <a:r>
              <a:rPr lang="de-CH" altLang="de-DE" sz="2400" dirty="0"/>
              <a:t>läuft beim Bund: </a:t>
            </a:r>
          </a:p>
          <a:p>
            <a:pPr lvl="2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de-CH" altLang="de-DE" sz="2400" dirty="0" smtClean="0"/>
              <a:t>Pilotierung </a:t>
            </a:r>
            <a:endParaRPr lang="de-CH" altLang="de-DE" sz="2400" dirty="0"/>
          </a:p>
          <a:p>
            <a:pPr lvl="2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de-CH" altLang="de-DE" sz="2400" dirty="0" smtClean="0"/>
              <a:t>Gesetzgebung</a:t>
            </a:r>
            <a:endParaRPr lang="de-CH" altLang="de-DE" sz="2400" dirty="0"/>
          </a:p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/>
              <a:t>K</a:t>
            </a:r>
            <a:r>
              <a:rPr lang="de-CH" altLang="de-DE" sz="2400" dirty="0" smtClean="0"/>
              <a:t>oordination </a:t>
            </a:r>
            <a:r>
              <a:rPr lang="de-CH" altLang="de-DE" sz="2400" dirty="0"/>
              <a:t>mit den Kantonen </a:t>
            </a:r>
          </a:p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 smtClean="0"/>
              <a:t>Weitere </a:t>
            </a:r>
            <a:r>
              <a:rPr lang="de-CH" altLang="de-DE" sz="2400" dirty="0"/>
              <a:t>Aktivitäten im Bereich E-ID/SSI (Stimmen aus dem Plenum) </a:t>
            </a:r>
          </a:p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 smtClean="0"/>
              <a:t>Call </a:t>
            </a:r>
            <a:r>
              <a:rPr lang="de-CH" altLang="de-DE" sz="2400" dirty="0"/>
              <a:t>for </a:t>
            </a:r>
            <a:r>
              <a:rPr lang="de-CH" altLang="de-DE" sz="2400" dirty="0" err="1"/>
              <a:t>Entries</a:t>
            </a:r>
            <a:r>
              <a:rPr lang="de-CH" altLang="de-DE" sz="2400" dirty="0"/>
              <a:t>: Input-Referate für kommende Meetings </a:t>
            </a:r>
          </a:p>
          <a:p>
            <a:pPr marL="457200" indent="-457200" ea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de-CH" altLang="de-DE" sz="2400" dirty="0" smtClean="0"/>
              <a:t>Einführung </a:t>
            </a:r>
            <a:r>
              <a:rPr lang="de-CH" altLang="de-DE" sz="2400" dirty="0" err="1"/>
              <a:t>GitHub</a:t>
            </a:r>
            <a:r>
              <a:rPr lang="de-CH" altLang="de-DE" sz="2400" dirty="0"/>
              <a:t>-Diskussionsplattform </a:t>
            </a:r>
          </a:p>
        </p:txBody>
      </p:sp>
    </p:spTree>
    <p:extLst>
      <p:ext uri="{BB962C8B-B14F-4D97-AF65-F5344CB8AC3E}">
        <p14:creationId xmlns:p14="http://schemas.microsoft.com/office/powerpoint/2010/main" val="34557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36" y="1387223"/>
            <a:ext cx="8172009" cy="417653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Architekturskizze der Pilotprojekte (</a:t>
            </a:r>
            <a:r>
              <a:rPr lang="de-CH" dirty="0" err="1" smtClean="0"/>
              <a:t>ePerso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39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Gesetzgebung</a:t>
            </a:r>
            <a:endParaRPr lang="de-CH" dirty="0"/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7212" r="-50" b="7776"/>
          <a:stretch/>
        </p:blipFill>
        <p:spPr bwMode="auto">
          <a:xfrm>
            <a:off x="1392238" y="1287709"/>
            <a:ext cx="10330575" cy="484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416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1" b="14841"/>
          <a:stretch/>
        </p:blipFill>
        <p:spPr>
          <a:xfrm>
            <a:off x="1401183" y="1287709"/>
            <a:ext cx="10312449" cy="4844643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Koordination mit den Kantonen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1228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22162" r="-49" b="7468"/>
          <a:stretch/>
        </p:blipFill>
        <p:spPr>
          <a:xfrm>
            <a:off x="1401182" y="1287709"/>
            <a:ext cx="10316493" cy="4844643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Aktivitäten im Bereich E-ID/SSI</a:t>
            </a:r>
            <a:br>
              <a:rPr lang="de-CH" dirty="0" smtClean="0"/>
            </a:br>
            <a:r>
              <a:rPr lang="de-CH" dirty="0" smtClean="0"/>
              <a:t>Stimmen aus dem Plenum</a:t>
            </a:r>
            <a:endParaRPr lang="de-CH" dirty="0"/>
          </a:p>
        </p:txBody>
      </p:sp>
      <p:sp>
        <p:nvSpPr>
          <p:cNvPr id="6" name="Rechteckige Legende 5"/>
          <p:cNvSpPr/>
          <p:nvPr/>
        </p:nvSpPr>
        <p:spPr bwMode="auto">
          <a:xfrm>
            <a:off x="793719" y="5268834"/>
            <a:ext cx="6140291" cy="568465"/>
          </a:xfrm>
          <a:prstGeom prst="wedgeRectCallout">
            <a:avLst>
              <a:gd name="adj1" fmla="val -56745"/>
              <a:gd name="adj2" fmla="val -48800"/>
            </a:avLst>
          </a:prstGeom>
          <a:solidFill>
            <a:srgbClr val="FF757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Kantonale/Externe Projekte? Happy to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hear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about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! </a:t>
            </a:r>
          </a:p>
        </p:txBody>
      </p:sp>
      <p:sp>
        <p:nvSpPr>
          <p:cNvPr id="7" name="Rechteckige Legende 6"/>
          <p:cNvSpPr/>
          <p:nvPr/>
        </p:nvSpPr>
        <p:spPr bwMode="auto">
          <a:xfrm>
            <a:off x="7387431" y="5268834"/>
            <a:ext cx="3717404" cy="568465"/>
          </a:xfrm>
          <a:prstGeom prst="wedgeRectCallout">
            <a:avLst>
              <a:gd name="adj1" fmla="val -61415"/>
              <a:gd name="adj2" fmla="val -23009"/>
            </a:avLst>
          </a:prstGeom>
          <a:solidFill>
            <a:srgbClr val="FF757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GitHub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-Projekte-Übersicht!</a:t>
            </a:r>
          </a:p>
        </p:txBody>
      </p:sp>
    </p:spTree>
    <p:extLst>
      <p:ext uri="{BB962C8B-B14F-4D97-AF65-F5344CB8AC3E}">
        <p14:creationId xmlns:p14="http://schemas.microsoft.com/office/powerpoint/2010/main" val="11399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Call for </a:t>
            </a:r>
            <a:r>
              <a:rPr lang="de-CH" dirty="0" err="1" smtClean="0"/>
              <a:t>Entries</a:t>
            </a:r>
            <a:r>
              <a:rPr lang="de-CH" dirty="0" smtClean="0"/>
              <a:t>:</a:t>
            </a:r>
            <a:br>
              <a:rPr lang="de-CH" dirty="0" smtClean="0"/>
            </a:br>
            <a:r>
              <a:rPr lang="de-CH" dirty="0" smtClean="0"/>
              <a:t>Input-Referate für kommende Meetings</a:t>
            </a:r>
            <a:endParaRPr lang="de-CH" dirty="0"/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" t="15180" r="345" b="15031"/>
          <a:stretch/>
        </p:blipFill>
        <p:spPr bwMode="auto">
          <a:xfrm>
            <a:off x="1392148" y="1287709"/>
            <a:ext cx="10325528" cy="484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hteckige Legende 6"/>
          <p:cNvSpPr/>
          <p:nvPr/>
        </p:nvSpPr>
        <p:spPr bwMode="auto">
          <a:xfrm>
            <a:off x="7387431" y="5268834"/>
            <a:ext cx="3717404" cy="568465"/>
          </a:xfrm>
          <a:prstGeom prst="wedgeRectCallout">
            <a:avLst>
              <a:gd name="adj1" fmla="val -61415"/>
              <a:gd name="adj2" fmla="val -23009"/>
            </a:avLst>
          </a:prstGeom>
          <a:solidFill>
            <a:srgbClr val="05A8A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GitHub</a:t>
            </a:r>
            <a:r>
              <a:rPr kumimoji="0" lang="de-CH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-Antwort!</a:t>
            </a:r>
          </a:p>
        </p:txBody>
      </p:sp>
    </p:spTree>
    <p:extLst>
      <p:ext uri="{BB962C8B-B14F-4D97-AF65-F5344CB8AC3E}">
        <p14:creationId xmlns:p14="http://schemas.microsoft.com/office/powerpoint/2010/main" val="14179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sz="2400" dirty="0"/>
              <a:t>Beibehaltung der breiten Partizipation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sz="2400" dirty="0"/>
              <a:t>Transparenter und informeller Austausch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sz="2400" dirty="0"/>
              <a:t>Austausch aktuellster Kenntnisgewinne für alle Beteiligten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0" indent="0" algn="ctr">
              <a:lnSpc>
                <a:spcPct val="100000"/>
              </a:lnSpc>
              <a:buNone/>
            </a:pPr>
            <a:r>
              <a:rPr lang="de-CH" sz="3200" b="1" i="1" dirty="0" smtClean="0"/>
              <a:t>Online-Meetings</a:t>
            </a:r>
            <a:r>
              <a:rPr lang="de-CH" sz="3200" b="1" i="1" dirty="0"/>
              <a:t/>
            </a:r>
            <a:br>
              <a:rPr lang="de-CH" sz="3200" b="1" i="1" dirty="0"/>
            </a:br>
            <a:r>
              <a:rPr lang="de-CH" sz="3200" b="1" i="1" dirty="0" smtClean="0"/>
              <a:t>Partizipations-Plattform: </a:t>
            </a:r>
            <a:r>
              <a:rPr lang="de-CH" sz="3200" b="1" i="1" dirty="0" err="1" smtClean="0"/>
              <a:t>GitHub</a:t>
            </a:r>
            <a:endParaRPr lang="de-CH" sz="3200" b="1" i="1" dirty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Fortsetzung der öffentlichen Partizipation</a:t>
            </a:r>
            <a:endParaRPr lang="de-CH" dirty="0"/>
          </a:p>
        </p:txBody>
      </p:sp>
      <p:sp>
        <p:nvSpPr>
          <p:cNvPr id="8" name="Pfeil nach unten 7"/>
          <p:cNvSpPr/>
          <p:nvPr/>
        </p:nvSpPr>
        <p:spPr bwMode="auto">
          <a:xfrm>
            <a:off x="6011333" y="3359588"/>
            <a:ext cx="1083734" cy="1049867"/>
          </a:xfrm>
          <a:prstGeom prst="downArrow">
            <a:avLst>
              <a:gd name="adj1" fmla="val 54167"/>
              <a:gd name="adj2" fmla="val 36021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95" y="1077686"/>
            <a:ext cx="9412834" cy="5012669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Hauptelement: </a:t>
            </a:r>
            <a:r>
              <a:rPr lang="de-CH" dirty="0" err="1" smtClean="0"/>
              <a:t>Diskussionplattform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4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Ebenfalls wichtig: Projekte-Übersicht</a:t>
            </a:r>
            <a:endParaRPr lang="de-CH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392238" y="5285772"/>
            <a:ext cx="10321925" cy="690227"/>
          </a:xfrm>
        </p:spPr>
        <p:txBody>
          <a:bodyPr/>
          <a:lstStyle/>
          <a:p>
            <a:pPr marL="0" indent="0">
              <a:buNone/>
            </a:pPr>
            <a:r>
              <a:rPr lang="de-CH" i="1" dirty="0" smtClean="0"/>
              <a:t>Durch die Community auto-alimentiert</a:t>
            </a:r>
          </a:p>
          <a:p>
            <a:pPr marL="0" indent="0">
              <a:buNone/>
            </a:pPr>
            <a:r>
              <a:rPr lang="de-CH" i="1" dirty="0" smtClean="0"/>
              <a:t>Ideal für Nachverfolgung, Fragen und «Call for Help»</a:t>
            </a:r>
            <a:endParaRPr lang="de-CH" i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73" y="1360852"/>
            <a:ext cx="10377213" cy="362644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2" y="1231153"/>
            <a:ext cx="11167893" cy="369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Grundstruktur zum Start</a:t>
            </a:r>
            <a:endParaRPr lang="de-CH" dirty="0"/>
          </a:p>
        </p:txBody>
      </p:sp>
      <p:graphicFrame>
        <p:nvGraphicFramePr>
          <p:cNvPr id="6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9025436"/>
              </p:ext>
            </p:extLst>
          </p:nvPr>
        </p:nvGraphicFramePr>
        <p:xfrm>
          <a:off x="2429719" y="1449388"/>
          <a:ext cx="7488238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340059" y="2895600"/>
            <a:ext cx="146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+mj-lt"/>
              </a:rPr>
              <a:t>Repositories</a:t>
            </a:r>
            <a:endParaRPr lang="de-CH" sz="1600" dirty="0"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340059" y="1664663"/>
            <a:ext cx="146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+mj-lt"/>
              </a:rPr>
              <a:t>Organisation</a:t>
            </a:r>
            <a:endParaRPr lang="de-CH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35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de-CH" sz="2800" b="1" dirty="0" smtClean="0">
                <a:solidFill>
                  <a:schemeClr val="bg1"/>
                </a:solidFill>
              </a:rPr>
              <a:t>Zeit …</a:t>
            </a: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de-CH" sz="2800" dirty="0" smtClean="0">
                <a:solidFill>
                  <a:schemeClr val="bg1"/>
                </a:solidFill>
              </a:rPr>
              <a:t>… für einen Kaffee</a:t>
            </a: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de-CH" sz="2800" dirty="0" smtClean="0">
                <a:solidFill>
                  <a:schemeClr val="bg1"/>
                </a:solidFill>
              </a:rPr>
              <a:t>… zum frische Luft schnappen</a:t>
            </a: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de-CH" sz="2800" dirty="0" smtClean="0">
                <a:solidFill>
                  <a:schemeClr val="bg1"/>
                </a:solidFill>
              </a:rPr>
              <a:t>… um die </a:t>
            </a:r>
            <a:r>
              <a:rPr lang="de-CH" sz="2800" dirty="0" err="1" smtClean="0">
                <a:solidFill>
                  <a:schemeClr val="bg1"/>
                </a:solidFill>
              </a:rPr>
              <a:t>GitHub</a:t>
            </a:r>
            <a:r>
              <a:rPr lang="de-CH" sz="2800" dirty="0" smtClean="0">
                <a:solidFill>
                  <a:schemeClr val="bg1"/>
                </a:solidFill>
              </a:rPr>
              <a:t>-Plattform zu entdecken:</a:t>
            </a:r>
            <a:r>
              <a:rPr lang="de-CH" sz="2800" dirty="0">
                <a:solidFill>
                  <a:schemeClr val="bg1"/>
                </a:solidFill>
              </a:rPr>
              <a:t/>
            </a:r>
            <a:br>
              <a:rPr lang="de-CH" sz="2800" dirty="0">
                <a:solidFill>
                  <a:schemeClr val="bg1"/>
                </a:solidFill>
              </a:rPr>
            </a:br>
            <a:r>
              <a:rPr lang="de-CH" sz="2800" dirty="0" smtClean="0">
                <a:solidFill>
                  <a:schemeClr val="bg1"/>
                </a:solidFill>
              </a:rPr>
              <a:t>     </a:t>
            </a:r>
            <a:r>
              <a:rPr lang="de-CH" sz="2800" b="1" dirty="0" smtClean="0">
                <a:solidFill>
                  <a:schemeClr val="accent3"/>
                </a:solidFill>
              </a:rPr>
              <a:t>https</a:t>
            </a:r>
            <a:r>
              <a:rPr lang="de-CH" sz="2800" b="1" dirty="0">
                <a:solidFill>
                  <a:schemeClr val="accent3"/>
                </a:solidFill>
              </a:rPr>
              <a:t>://github.com/e-id-admin/general</a:t>
            </a:r>
            <a:endParaRPr lang="de-CH" sz="2800" b="1" dirty="0" smtClean="0">
              <a:solidFill>
                <a:schemeClr val="accent3"/>
              </a:solidFill>
            </a:endParaRPr>
          </a:p>
          <a:p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29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bg1"/>
                </a:solidFill>
              </a:rPr>
              <a:t>10 Minuten Pause</a:t>
            </a: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941" y="3801978"/>
            <a:ext cx="2250574" cy="61588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 smtClean="0"/>
              <a:t>Weg zur E-ID</a:t>
            </a:r>
            <a:endParaRPr lang="de-CH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94306036"/>
              </p:ext>
            </p:extLst>
          </p:nvPr>
        </p:nvGraphicFramePr>
        <p:xfrm>
          <a:off x="604817" y="1449388"/>
          <a:ext cx="9349884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8785774" y="2128230"/>
            <a:ext cx="2696071" cy="4829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795" tIns="0" rIns="0" bIns="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Aft>
                <a:spcPct val="35000"/>
              </a:spcAft>
            </a:pPr>
            <a:r>
              <a:rPr lang="de-DE" sz="1800" dirty="0"/>
              <a:t>Gesetz &amp; Umsetzung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7117006" y="3827563"/>
            <a:ext cx="4597157" cy="2272506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0420" y="4348062"/>
            <a:ext cx="1982830" cy="16967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86" y="4658294"/>
            <a:ext cx="2740619" cy="12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0" b="19746"/>
          <a:stretch/>
        </p:blipFill>
        <p:spPr>
          <a:xfrm>
            <a:off x="1401183" y="1287709"/>
            <a:ext cx="10341051" cy="4844643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Eintauchen!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620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Lessons</a:t>
            </a:r>
            <a:r>
              <a:rPr lang="de-CH" dirty="0" smtClean="0"/>
              <a:t> </a:t>
            </a:r>
            <a:r>
              <a:rPr lang="de-CH" dirty="0" err="1" smtClean="0"/>
              <a:t>Learned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b="0" dirty="0" smtClean="0"/>
              <a:t>VOX-Analyse März 2021</a:t>
            </a:r>
            <a:endParaRPr lang="de-CH" b="0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160" y="308471"/>
            <a:ext cx="1207294" cy="1207294"/>
          </a:xfrm>
        </p:spPr>
      </p:pic>
      <p:sp>
        <p:nvSpPr>
          <p:cNvPr id="6" name="Inhaltsplatzhalter 1"/>
          <p:cNvSpPr txBox="1">
            <a:spLocks/>
          </p:cNvSpPr>
          <p:nvPr/>
        </p:nvSpPr>
        <p:spPr bwMode="auto">
          <a:xfrm>
            <a:off x="1392238" y="1449388"/>
            <a:ext cx="10321393" cy="452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806450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076325" indent="-269875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1344613" indent="-268288" algn="l" rtl="0" eaLnBrk="1" fontAlgn="base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endParaRPr lang="de-CH" b="1" kern="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kern="0" dirty="0" smtClean="0"/>
              <a:t>Kein </a:t>
            </a:r>
            <a:r>
              <a:rPr lang="de-CH" b="1" kern="0" dirty="0"/>
              <a:t>Votum </a:t>
            </a:r>
            <a:r>
              <a:rPr lang="de-CH" kern="0" dirty="0"/>
              <a:t>gegen Digitalisierung oder gegen staatliche </a:t>
            </a:r>
            <a:r>
              <a:rPr lang="de-CH" kern="0" dirty="0" smtClean="0"/>
              <a:t>E-ID</a:t>
            </a:r>
            <a:endParaRPr lang="de-CH" kern="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kern="0" dirty="0"/>
              <a:t>Hoheit </a:t>
            </a:r>
            <a:r>
              <a:rPr lang="de-CH" kern="0" dirty="0"/>
              <a:t>über die Herausgabe der E-ID muss beim Staat bleiben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kern="0" dirty="0"/>
              <a:t>Privacy by design</a:t>
            </a:r>
            <a:r>
              <a:rPr lang="de-CH" kern="0" dirty="0"/>
              <a:t>: Protokollierung oder Überwachung von Verwendungsarten </a:t>
            </a:r>
            <a:r>
              <a:rPr lang="de-CH" kern="0" dirty="0" smtClean="0"/>
              <a:t/>
            </a:r>
            <a:br>
              <a:rPr lang="de-CH" kern="0" dirty="0" smtClean="0"/>
            </a:br>
            <a:r>
              <a:rPr lang="de-CH" kern="0" dirty="0" smtClean="0"/>
              <a:t>und -orten </a:t>
            </a:r>
            <a:r>
              <a:rPr lang="de-CH" kern="0" dirty="0"/>
              <a:t>durch zentrale Stelle muss technisch ausgeschlossen sein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b="1" kern="0" dirty="0"/>
              <a:t>Datenhoheit </a:t>
            </a:r>
            <a:r>
              <a:rPr lang="de-CH" b="1" kern="0" dirty="0" smtClean="0"/>
              <a:t>bei </a:t>
            </a:r>
            <a:r>
              <a:rPr lang="de-CH" b="1" kern="0" dirty="0"/>
              <a:t>der </a:t>
            </a:r>
            <a:r>
              <a:rPr lang="de-CH" b="1" kern="0" dirty="0" smtClean="0"/>
              <a:t>Nutzerin resp. dem </a:t>
            </a:r>
            <a:r>
              <a:rPr lang="de-CH" b="1" kern="0" dirty="0"/>
              <a:t>Nutzer</a:t>
            </a:r>
            <a:endParaRPr lang="de-CH" kern="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kern="0" dirty="0"/>
              <a:t>Daten</a:t>
            </a:r>
            <a:r>
              <a:rPr lang="de-CH" b="1" kern="0" dirty="0"/>
              <a:t>schutz</a:t>
            </a:r>
            <a:r>
              <a:rPr lang="de-CH" kern="0" dirty="0"/>
              <a:t> – Daten</a:t>
            </a:r>
            <a:r>
              <a:rPr lang="de-CH" b="1" kern="0" dirty="0"/>
              <a:t>sparsamkeit</a:t>
            </a:r>
            <a:r>
              <a:rPr lang="de-CH" kern="0" dirty="0"/>
              <a:t> – </a:t>
            </a:r>
            <a:r>
              <a:rPr lang="de-CH" b="1" kern="0" dirty="0"/>
              <a:t>Dezentralität</a:t>
            </a:r>
          </a:p>
        </p:txBody>
      </p:sp>
    </p:spTree>
    <p:extLst>
      <p:ext uri="{BB962C8B-B14F-4D97-AF65-F5344CB8AC3E}">
        <p14:creationId xmlns:p14="http://schemas.microsoft.com/office/powerpoint/2010/main" val="35327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392238" y="1449388"/>
            <a:ext cx="10321393" cy="45266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dirty="0"/>
              <a:t>Am 10. März 2021 wurden </a:t>
            </a:r>
            <a:r>
              <a:rPr lang="de-CH" b="1" dirty="0"/>
              <a:t>sechs gleichlautende Motionen «Vertrauenswürdige, staatliche E-ID» aus allen Fraktionen </a:t>
            </a:r>
            <a:r>
              <a:rPr lang="de-CH" dirty="0"/>
              <a:t>eingereicht (vgl. </a:t>
            </a:r>
            <a:r>
              <a:rPr lang="de-CH" dirty="0">
                <a:hlinkClick r:id="rId2"/>
              </a:rPr>
              <a:t>21.3124</a:t>
            </a:r>
            <a:r>
              <a:rPr lang="de-CH" dirty="0"/>
              <a:t>, </a:t>
            </a:r>
            <a:r>
              <a:rPr lang="de-CH" dirty="0">
                <a:hlinkClick r:id="rId3"/>
              </a:rPr>
              <a:t>21.3125</a:t>
            </a:r>
            <a:r>
              <a:rPr lang="de-CH" dirty="0"/>
              <a:t>, </a:t>
            </a:r>
            <a:r>
              <a:rPr lang="de-CH" dirty="0">
                <a:hlinkClick r:id="rId4"/>
              </a:rPr>
              <a:t>21.3126, </a:t>
            </a:r>
            <a:r>
              <a:rPr lang="de-CH" dirty="0">
                <a:hlinkClick r:id="rId5"/>
              </a:rPr>
              <a:t>21.3127</a:t>
            </a:r>
            <a:r>
              <a:rPr lang="de-CH" dirty="0"/>
              <a:t>, </a:t>
            </a:r>
            <a:r>
              <a:rPr lang="de-CH" dirty="0">
                <a:hlinkClick r:id="rId6"/>
              </a:rPr>
              <a:t>21.3128</a:t>
            </a:r>
            <a:r>
              <a:rPr lang="de-CH" dirty="0"/>
              <a:t> und </a:t>
            </a:r>
            <a:r>
              <a:rPr lang="de-CH" dirty="0">
                <a:hlinkClick r:id="rId7"/>
              </a:rPr>
              <a:t>21.3129</a:t>
            </a:r>
            <a:r>
              <a:rPr lang="de-CH" dirty="0"/>
              <a:t>).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dirty="0"/>
              <a:t>Am 18. März 2021 wurde die </a:t>
            </a:r>
            <a:r>
              <a:rPr lang="de-CH" b="1" dirty="0"/>
              <a:t>Interpellation</a:t>
            </a:r>
            <a:r>
              <a:rPr lang="de-CH" dirty="0"/>
              <a:t> </a:t>
            </a:r>
            <a:r>
              <a:rPr lang="de-CH" u="sng" dirty="0">
                <a:hlinkClick r:id="rId8"/>
              </a:rPr>
              <a:t>21.3310</a:t>
            </a:r>
            <a:r>
              <a:rPr lang="de-CH" dirty="0"/>
              <a:t> </a:t>
            </a:r>
            <a:r>
              <a:rPr lang="de-CH" b="1" dirty="0"/>
              <a:t>Andrey «Identitätskarte als Teil einer zukünftigen E-ID-Lösung»</a:t>
            </a:r>
            <a:r>
              <a:rPr lang="de-CH" dirty="0"/>
              <a:t> eingereicht.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dirty="0"/>
              <a:t>Der </a:t>
            </a:r>
            <a:r>
              <a:rPr lang="de-CH" b="1" dirty="0"/>
              <a:t>Bundesrat hat diese </a:t>
            </a:r>
            <a:r>
              <a:rPr lang="de-CH" dirty="0"/>
              <a:t>parlamentarische Vorstösse </a:t>
            </a:r>
            <a:r>
              <a:rPr lang="de-CH" b="1" dirty="0"/>
              <a:t>am 26. Mai 2021 </a:t>
            </a:r>
            <a:r>
              <a:rPr lang="de-CH" b="1" dirty="0" err="1" smtClean="0"/>
              <a:t>beantwor-tet</a:t>
            </a:r>
            <a:r>
              <a:rPr lang="de-CH" b="1" dirty="0" smtClean="0"/>
              <a:t> </a:t>
            </a:r>
            <a:r>
              <a:rPr lang="de-CH" dirty="0"/>
              <a:t>und das weitere Vorgehen festgelegt: </a:t>
            </a:r>
            <a:r>
              <a:rPr lang="de-CH" dirty="0" smtClean="0">
                <a:hlinkClick r:id="rId9"/>
              </a:rPr>
              <a:t>E-ID</a:t>
            </a:r>
            <a:r>
              <a:rPr lang="de-CH" dirty="0">
                <a:hlinkClick r:id="rId9"/>
              </a:rPr>
              <a:t>: Bundesrat will vorwärts machen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CH" dirty="0"/>
              <a:t>Am 15. Juni 2021 wurde die </a:t>
            </a:r>
            <a:r>
              <a:rPr lang="de-CH" b="1" dirty="0"/>
              <a:t>Interpellation </a:t>
            </a:r>
            <a:r>
              <a:rPr lang="de-CH" dirty="0">
                <a:hlinkClick r:id="rId10"/>
              </a:rPr>
              <a:t>21.3718</a:t>
            </a:r>
            <a:r>
              <a:rPr lang="de-CH" b="1" dirty="0"/>
              <a:t> Graf-Litscher «</a:t>
            </a:r>
            <a:r>
              <a:rPr lang="de-CH" b="1" dirty="0" smtClean="0"/>
              <a:t>Selbst-bestimmte </a:t>
            </a:r>
            <a:r>
              <a:rPr lang="de-CH" b="1" dirty="0"/>
              <a:t>elektronische Identitäten» </a:t>
            </a:r>
            <a:r>
              <a:rPr lang="de-CH" dirty="0"/>
              <a:t>eingereicht</a:t>
            </a:r>
            <a:r>
              <a:rPr lang="de-CH" dirty="0" smtClean="0"/>
              <a:t>.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 smtClean="0"/>
              <a:t>Parlamentarische Vorstösse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700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376529" y="1449388"/>
            <a:ext cx="10321925" cy="45266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CH" dirty="0"/>
              <a:t>Die E-ID soll </a:t>
            </a:r>
            <a:r>
              <a:rPr lang="de-CH" b="1" dirty="0"/>
              <a:t>vergleichbar mit der Identitätskarte </a:t>
            </a:r>
            <a:r>
              <a:rPr lang="de-CH" dirty="0"/>
              <a:t>oder dem Pass sein.</a:t>
            </a:r>
          </a:p>
          <a:p>
            <a:pPr>
              <a:spcBef>
                <a:spcPts val="1200"/>
              </a:spcBef>
            </a:pPr>
            <a:r>
              <a:rPr lang="de-CH" dirty="0"/>
              <a:t>Es sollen die </a:t>
            </a:r>
            <a:r>
              <a:rPr lang="de-CH" b="1" dirty="0"/>
              <a:t>Grundsätze</a:t>
            </a:r>
            <a:r>
              <a:rPr lang="de-CH" dirty="0"/>
              <a:t> «privacy by design», </a:t>
            </a:r>
            <a:r>
              <a:rPr lang="de-CH" dirty="0" smtClean="0"/>
              <a:t>Datensparsamkeit </a:t>
            </a:r>
            <a:r>
              <a:rPr lang="de-CH" dirty="0"/>
              <a:t>und dezentrale Datenspeicherung eingehalten werden.</a:t>
            </a:r>
          </a:p>
          <a:p>
            <a:pPr>
              <a:spcBef>
                <a:spcPts val="1200"/>
              </a:spcBef>
            </a:pPr>
            <a:r>
              <a:rPr lang="de-CH" dirty="0"/>
              <a:t>Die E-ID darf auf </a:t>
            </a:r>
            <a:r>
              <a:rPr lang="de-CH" b="1" dirty="0"/>
              <a:t>privatwirtschaftlich entwickelten Produkten und Diensten </a:t>
            </a:r>
            <a:r>
              <a:rPr lang="de-CH" dirty="0"/>
              <a:t>beruhen. </a:t>
            </a:r>
          </a:p>
          <a:p>
            <a:pPr>
              <a:spcBef>
                <a:spcPts val="1200"/>
              </a:spcBef>
            </a:pPr>
            <a:r>
              <a:rPr lang="de-CH" dirty="0"/>
              <a:t>Der Ausstellungsprozess und der Gesamtbetrieb der Lösung muss </a:t>
            </a:r>
            <a:r>
              <a:rPr lang="de-CH" b="1" dirty="0"/>
              <a:t>aber in der Verantwortung staatlicher, </a:t>
            </a:r>
            <a:r>
              <a:rPr lang="de-CH" b="1" dirty="0" smtClean="0"/>
              <a:t>spezialisierter </a:t>
            </a:r>
            <a:r>
              <a:rPr lang="de-CH" b="1" dirty="0"/>
              <a:t>Behörden </a:t>
            </a:r>
            <a:r>
              <a:rPr lang="de-CH" dirty="0"/>
              <a:t>erfolgen.</a:t>
            </a:r>
            <a:endParaRPr lang="en-US" dirty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 smtClean="0"/>
              <a:t>Was verlangen die Motionen?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08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392238" y="1449388"/>
            <a:ext cx="10155597" cy="45266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de-CH" dirty="0"/>
              <a:t>Bundesrat hat das </a:t>
            </a:r>
            <a:r>
              <a:rPr lang="de-CH" b="1" dirty="0"/>
              <a:t>Eidgenössische Justiz- und </a:t>
            </a:r>
            <a:r>
              <a:rPr lang="de-CH" b="1" dirty="0" smtClean="0"/>
              <a:t>Polizeidepartement </a:t>
            </a:r>
            <a:r>
              <a:rPr lang="de-CH" b="1" dirty="0"/>
              <a:t>(EJPD) beauftragt</a:t>
            </a:r>
            <a:r>
              <a:rPr lang="de-CH" dirty="0"/>
              <a:t>, bis Ende Jahr in </a:t>
            </a:r>
            <a:r>
              <a:rPr lang="de-CH" dirty="0" smtClean="0"/>
              <a:t>Zusammenarbeit </a:t>
            </a:r>
            <a:r>
              <a:rPr lang="de-CH" dirty="0"/>
              <a:t>mit dem Eidgenössischen Finanzdepartement (EFD) und der Bundeskanzlei (BK) sowie </a:t>
            </a:r>
            <a:r>
              <a:rPr lang="de-CH" b="1" dirty="0"/>
              <a:t>unter Einbezug der Wissenschaft und der Kantone</a:t>
            </a:r>
            <a:r>
              <a:rPr lang="de-CH" dirty="0"/>
              <a:t> ein Grobkonzept zu erarbeiten. </a:t>
            </a:r>
          </a:p>
          <a:p>
            <a:pPr>
              <a:spcBef>
                <a:spcPts val="1200"/>
              </a:spcBef>
            </a:pPr>
            <a:r>
              <a:rPr lang="en-US" b="1" dirty="0" err="1"/>
              <a:t>Projektausschuss</a:t>
            </a:r>
            <a:r>
              <a:rPr lang="en-US" b="1" dirty="0"/>
              <a:t> </a:t>
            </a:r>
            <a:r>
              <a:rPr lang="en-US" b="1" dirty="0" err="1"/>
              <a:t>unter</a:t>
            </a:r>
            <a:r>
              <a:rPr lang="en-US" b="1" dirty="0"/>
              <a:t> </a:t>
            </a:r>
            <a:r>
              <a:rPr lang="en-US" b="1" dirty="0" err="1"/>
              <a:t>Leitung</a:t>
            </a:r>
            <a:r>
              <a:rPr lang="en-US" b="1" dirty="0"/>
              <a:t> des </a:t>
            </a:r>
            <a:r>
              <a:rPr lang="en-US" b="1" dirty="0" err="1"/>
              <a:t>Bundesamtes</a:t>
            </a:r>
            <a:r>
              <a:rPr lang="en-US" b="1" dirty="0"/>
              <a:t> </a:t>
            </a:r>
            <a:r>
              <a:rPr lang="en-US" b="1" dirty="0" err="1"/>
              <a:t>für</a:t>
            </a:r>
            <a:r>
              <a:rPr lang="en-US" b="1" dirty="0"/>
              <a:t> </a:t>
            </a:r>
            <a:r>
              <a:rPr lang="en-US" b="1" dirty="0" err="1"/>
              <a:t>Justiz</a:t>
            </a:r>
            <a:r>
              <a:rPr lang="en-US" b="1" dirty="0"/>
              <a:t> (BJ)</a:t>
            </a:r>
            <a:r>
              <a:rPr lang="en-US" dirty="0"/>
              <a:t> (Michael Schöll) und </a:t>
            </a:r>
            <a:r>
              <a:rPr lang="en-US" dirty="0" err="1"/>
              <a:t>Mitglieder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Bundesamt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Polizei</a:t>
            </a:r>
            <a:r>
              <a:rPr lang="en-US" dirty="0"/>
              <a:t> (</a:t>
            </a:r>
            <a:r>
              <a:rPr lang="en-US" dirty="0" err="1"/>
              <a:t>fedpol</a:t>
            </a:r>
            <a:r>
              <a:rPr lang="en-US" dirty="0" smtClean="0"/>
              <a:t>),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ISC</a:t>
            </a:r>
            <a:r>
              <a:rPr lang="en-US" dirty="0" smtClean="0"/>
              <a:t> </a:t>
            </a:r>
            <a:r>
              <a:rPr lang="en-US" dirty="0" err="1" smtClean="0"/>
              <a:t>EJPD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der </a:t>
            </a:r>
            <a:r>
              <a:rPr lang="de-CH" dirty="0"/>
              <a:t>Digitalen </a:t>
            </a:r>
            <a:r>
              <a:rPr lang="de-CH" dirty="0" smtClean="0"/>
              <a:t>Verwaltung </a:t>
            </a:r>
            <a:r>
              <a:rPr lang="de-CH" dirty="0"/>
              <a:t>Schweiz (</a:t>
            </a:r>
            <a:r>
              <a:rPr lang="de-CH" dirty="0" err="1"/>
              <a:t>DVS</a:t>
            </a:r>
            <a:r>
              <a:rPr lang="de-CH" dirty="0"/>
              <a:t>)</a:t>
            </a:r>
            <a:r>
              <a:rPr lang="en-US" dirty="0"/>
              <a:t>,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de-CH" dirty="0"/>
              <a:t>Bundesamt für Informatik und Telekommunikation (</a:t>
            </a:r>
            <a:r>
              <a:rPr lang="en-US" dirty="0"/>
              <a:t>BIT) und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Bereich</a:t>
            </a:r>
            <a:r>
              <a:rPr lang="en-US" dirty="0"/>
              <a:t> </a:t>
            </a:r>
            <a:r>
              <a:rPr lang="de-CH" dirty="0"/>
              <a:t>Digitale Transformation und </a:t>
            </a:r>
            <a:r>
              <a:rPr lang="de-CH" dirty="0" err="1"/>
              <a:t>IKT</a:t>
            </a:r>
            <a:r>
              <a:rPr lang="de-CH" dirty="0"/>
              <a:t>-Lenkung der Bundeskanzlei (</a:t>
            </a:r>
            <a:r>
              <a:rPr lang="de-CH" dirty="0" err="1"/>
              <a:t>DTI</a:t>
            </a:r>
            <a:r>
              <a:rPr lang="de-CH" dirty="0"/>
              <a:t>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 err="1" smtClean="0"/>
              <a:t>Projektteam</a:t>
            </a:r>
            <a:r>
              <a:rPr lang="en-US" b="1" dirty="0" smtClean="0"/>
              <a:t> </a:t>
            </a:r>
            <a:r>
              <a:rPr lang="en-US" b="1" dirty="0" err="1"/>
              <a:t>unter</a:t>
            </a:r>
            <a:r>
              <a:rPr lang="en-US" b="1" dirty="0"/>
              <a:t> </a:t>
            </a:r>
            <a:r>
              <a:rPr lang="en-US" b="1" dirty="0" err="1"/>
              <a:t>Leitung</a:t>
            </a:r>
            <a:r>
              <a:rPr lang="en-US" b="1" dirty="0"/>
              <a:t> des </a:t>
            </a:r>
            <a:r>
              <a:rPr lang="en-US" b="1" dirty="0" smtClean="0"/>
              <a:t>BJ </a:t>
            </a:r>
            <a:r>
              <a:rPr lang="en-US" dirty="0"/>
              <a:t>(Urs Paul Holenstein)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Mitarbeitenden</a:t>
            </a:r>
            <a:r>
              <a:rPr lang="en-US" dirty="0"/>
              <a:t> von BJ </a:t>
            </a:r>
            <a:r>
              <a:rPr lang="en-US" dirty="0" err="1"/>
              <a:t>sowie</a:t>
            </a:r>
            <a:r>
              <a:rPr lang="en-US" dirty="0"/>
              <a:t> </a:t>
            </a:r>
            <a:r>
              <a:rPr lang="en-US" dirty="0" err="1"/>
              <a:t>fedpol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Einbezug</a:t>
            </a:r>
            <a:r>
              <a:rPr lang="en-US" dirty="0"/>
              <a:t> der </a:t>
            </a:r>
            <a:r>
              <a:rPr lang="en-US" dirty="0" err="1"/>
              <a:t>Kantone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 smtClean="0"/>
              <a:t>Neue Projektorganisation E-ID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23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b="1" dirty="0"/>
              <a:t>Enthält keinen Lösungsvorschlag!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b="1" dirty="0"/>
              <a:t>2. September 2021: </a:t>
            </a:r>
            <a:r>
              <a:rPr lang="de-DE" dirty="0"/>
              <a:t>Beiratstreffen E-ID </a:t>
            </a:r>
            <a:r>
              <a:rPr lang="de-CH" dirty="0"/>
              <a:t>(</a:t>
            </a:r>
            <a:r>
              <a:rPr lang="de-CH" dirty="0">
                <a:hlinkClick r:id="rId2"/>
              </a:rPr>
              <a:t>Medienmitteilung</a:t>
            </a:r>
            <a:r>
              <a:rPr lang="de-CH" dirty="0"/>
              <a:t>) </a:t>
            </a:r>
            <a:r>
              <a:rPr lang="de-DE" dirty="0"/>
              <a:t>und </a:t>
            </a:r>
            <a:r>
              <a:rPr lang="de-DE" dirty="0">
                <a:hlinkClick r:id="rId3"/>
              </a:rPr>
              <a:t>Eröffnung einer breiten, öffentlichen Diskussionen</a:t>
            </a:r>
            <a:r>
              <a:rPr lang="de-DE" dirty="0"/>
              <a:t> über: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Vision und Definition der E-ID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Umfang Ökosystem (Ambitions-Niveau)</a:t>
            </a:r>
          </a:p>
          <a:p>
            <a:pPr marL="628650" indent="-358775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Technologie-Ansatz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/>
              <a:t>Gesamtverständnis fördern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/>
              <a:t>Stakeholder abholen und einbinden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b="1" dirty="0"/>
              <a:t>14. Oktober 2021: </a:t>
            </a:r>
            <a:r>
              <a:rPr lang="de-DE" dirty="0"/>
              <a:t>Konferenzielle Bereinigung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de-DE" dirty="0"/>
              <a:t>Ergebnis der Diskussion bildet die Grundlage für den Richtungsentscheid durch den Bundesrat (Ende 2021)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Ziele des Diskussionspapiers</a:t>
            </a:r>
          </a:p>
        </p:txBody>
      </p:sp>
    </p:spTree>
    <p:extLst>
      <p:ext uri="{BB962C8B-B14F-4D97-AF65-F5344CB8AC3E}">
        <p14:creationId xmlns:p14="http://schemas.microsoft.com/office/powerpoint/2010/main" val="29526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Mögliche Definition der E-ID: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b="1" i="1" dirty="0"/>
              <a:t>«Eine E-ID ist ein vom Staat ausgestellter digitaler </a:t>
            </a:r>
            <a:r>
              <a:rPr lang="de-CH" b="1" i="1" dirty="0" smtClean="0"/>
              <a:t>Ausweis</a:t>
            </a:r>
            <a:r>
              <a:rPr lang="de-CH" b="1" i="1" dirty="0"/>
              <a:t>, um die eigene Identität </a:t>
            </a:r>
            <a:r>
              <a:rPr lang="de-CH" b="1" i="1" dirty="0" smtClean="0"/>
              <a:t>nachweisen </a:t>
            </a:r>
            <a:r>
              <a:rPr lang="de-CH" b="1" i="1" dirty="0"/>
              <a:t>zu können</a:t>
            </a:r>
            <a:r>
              <a:rPr lang="de-CH" b="1" i="1" dirty="0" smtClean="0"/>
              <a:t>.»</a:t>
            </a:r>
          </a:p>
          <a:p>
            <a:pPr marL="0" indent="0">
              <a:buNone/>
            </a:pPr>
            <a:r>
              <a:rPr lang="de-CH" dirty="0" smtClean="0"/>
              <a:t/>
            </a:r>
            <a:br>
              <a:rPr lang="de-CH" dirty="0" smtClean="0"/>
            </a:br>
            <a:endParaRPr lang="de-CH" dirty="0"/>
          </a:p>
          <a:p>
            <a:r>
              <a:rPr lang="de-CH" dirty="0" smtClean="0"/>
              <a:t>Vision einer breit genutzten Infrastruktur der Schweiz: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b="1" i="1" dirty="0"/>
              <a:t>«Die Schweiz hat eine staatlich betriebene digitale Vertrauensinfrastruktur, welche sichere, medienbruchfreie Prozesse ermöglicht und fördert</a:t>
            </a:r>
            <a:r>
              <a:rPr lang="de-CH" b="1" i="1" dirty="0" smtClean="0"/>
              <a:t>.»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21FFDD-132D-4B5B-AD6B-BCC06A41D268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401183" y="308471"/>
            <a:ext cx="10312449" cy="900000"/>
          </a:xfrm>
        </p:spPr>
        <p:txBody>
          <a:bodyPr/>
          <a:lstStyle/>
          <a:p>
            <a:r>
              <a:rPr lang="de-CH" dirty="0"/>
              <a:t>Diskussionsthemen</a:t>
            </a:r>
            <a:br>
              <a:rPr lang="de-CH" dirty="0"/>
            </a:br>
            <a:r>
              <a:rPr lang="de-CH" b="0" dirty="0"/>
              <a:t>E-ID und Ökosystem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1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UND-Master">
  <a:themeElements>
    <a:clrScheme name="CDBUND-Master v3.13">
      <a:dk1>
        <a:sysClr val="windowText" lastClr="000000"/>
      </a:dk1>
      <a:lt1>
        <a:sysClr val="window" lastClr="FFFFFF"/>
      </a:lt1>
      <a:dk2>
        <a:srgbClr val="44546A"/>
      </a:dk2>
      <a:lt2>
        <a:srgbClr val="E6E6E6"/>
      </a:lt2>
      <a:accent1>
        <a:srgbClr val="05A8AF"/>
      </a:accent1>
      <a:accent2>
        <a:srgbClr val="294171"/>
      </a:accent2>
      <a:accent3>
        <a:srgbClr val="F1E21A"/>
      </a:accent3>
      <a:accent4>
        <a:srgbClr val="E1AE3A"/>
      </a:accent4>
      <a:accent5>
        <a:srgbClr val="BB006A"/>
      </a:accent5>
      <a:accent6>
        <a:srgbClr val="939393"/>
      </a:accent6>
      <a:hlink>
        <a:srgbClr val="0563C1"/>
      </a:hlink>
      <a:folHlink>
        <a:srgbClr val="0563C1"/>
      </a:folHlink>
    </a:clrScheme>
    <a:fontScheme name="CDBUND-Master-v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DBUND-Master-v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UND-Master-v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BUND-Master-v3 13">
        <a:dk1>
          <a:srgbClr val="000000"/>
        </a:dk1>
        <a:lt1>
          <a:srgbClr val="FFFFFF"/>
        </a:lt1>
        <a:dk2>
          <a:srgbClr val="44546A"/>
        </a:dk2>
        <a:lt2>
          <a:srgbClr val="E6E6E6"/>
        </a:lt2>
        <a:accent1>
          <a:srgbClr val="05A8AF"/>
        </a:accent1>
        <a:accent2>
          <a:srgbClr val="294171"/>
        </a:accent2>
        <a:accent3>
          <a:srgbClr val="F1E21A"/>
        </a:accent3>
        <a:accent4>
          <a:srgbClr val="E1AE3A"/>
        </a:accent4>
        <a:accent5>
          <a:srgbClr val="BB006A"/>
        </a:accent5>
        <a:accent6>
          <a:srgbClr val="939393"/>
        </a:accent6>
        <a:hlink>
          <a:srgbClr val="0563C1"/>
        </a:hlink>
        <a:folHlink>
          <a:srgbClr val="0563C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DB35D-F828-4804-B7E1-60B92A21CC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F814F9-2F65-480C-B96A-1EC75F165D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650C8D1-BB0D-442D-91FB-99F6118B0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Vorlagepraesgsvbsd4zu3</Template>
  <TotalTime>0</TotalTime>
  <Words>1302</Words>
  <Application>Microsoft Office PowerPoint</Application>
  <PresentationFormat>Breitbild</PresentationFormat>
  <Paragraphs>255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Symbol</vt:lpstr>
      <vt:lpstr>Times</vt:lpstr>
      <vt:lpstr>CDBUND-Master</vt:lpstr>
      <vt:lpstr>Richtungsentscheid des Bundesrates und Fortsetzung der Partizipation auf dem Weg zur staatlichen E-ID  </vt:lpstr>
      <vt:lpstr>Agenda</vt:lpstr>
      <vt:lpstr>Weg zur E-ID</vt:lpstr>
      <vt:lpstr>Lessons Learned VOX-Analyse März 2021</vt:lpstr>
      <vt:lpstr>Parlamentarische Vorstösse</vt:lpstr>
      <vt:lpstr>Was verlangen die Motionen?</vt:lpstr>
      <vt:lpstr>Neue Projektorganisation E-ID</vt:lpstr>
      <vt:lpstr>Ziele des Diskussionspapiers</vt:lpstr>
      <vt:lpstr>Diskussionsthemen E-ID und Ökosystem</vt:lpstr>
      <vt:lpstr>Diskussionsthemen Ökosystem und Ambitionsniveaus</vt:lpstr>
      <vt:lpstr>Diskussionsthemen Lösungsansätze</vt:lpstr>
      <vt:lpstr>Ergebnis der öffentlichen Diskussion</vt:lpstr>
      <vt:lpstr>Richtungsentscheid des Bundesrates</vt:lpstr>
      <vt:lpstr>Richtungsentscheid des Bundesrates</vt:lpstr>
      <vt:lpstr>Projektorganisation E-ID</vt:lpstr>
      <vt:lpstr>Fortsetzung der öffentlichen Partizipation</vt:lpstr>
      <vt:lpstr>Pilotprojekte beim Bund</vt:lpstr>
      <vt:lpstr>Architekturskizze der Pilotprojekte (Basis)</vt:lpstr>
      <vt:lpstr>Architekturskizze der Pilotprojekte (mDL)</vt:lpstr>
      <vt:lpstr>Architekturskizze der Pilotprojekte (ePerso)</vt:lpstr>
      <vt:lpstr>Gesetzgebung</vt:lpstr>
      <vt:lpstr>Koordination mit den Kantonen</vt:lpstr>
      <vt:lpstr>Weitere Aktivitäten im Bereich E-ID/SSI Stimmen aus dem Plenum</vt:lpstr>
      <vt:lpstr>Call for Entries: Input-Referate für kommende Meetings</vt:lpstr>
      <vt:lpstr>Fortsetzung der öffentlichen Partizipation</vt:lpstr>
      <vt:lpstr>Hauptelement: Diskussionplattform</vt:lpstr>
      <vt:lpstr>Ebenfalls wichtig: Projekte-Übersicht</vt:lpstr>
      <vt:lpstr>Grundstruktur zum Start</vt:lpstr>
      <vt:lpstr>10 Minuten Pause</vt:lpstr>
      <vt:lpstr>Eintauchen!</vt:lpstr>
    </vt:vector>
  </TitlesOfParts>
  <Company>FUB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Document Partner</dc:creator>
  <cp:lastModifiedBy>Christian Heimann</cp:lastModifiedBy>
  <cp:revision>184</cp:revision>
  <cp:lastPrinted>2018-09-18T13:59:02Z</cp:lastPrinted>
  <dcterms:created xsi:type="dcterms:W3CDTF">2021-07-09T07:39:30Z</dcterms:created>
  <dcterms:modified xsi:type="dcterms:W3CDTF">2022-02-03T17:12:32Z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äsentationsdatum">
    <vt:lpwstr>/data:Dokument/data:Erstellungsdatum/data:Langformat</vt:lpwstr>
  </property>
</Properties>
</file>